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186"/>
    <a:srgbClr val="0F414E"/>
    <a:srgbClr val="683B11"/>
    <a:srgbClr val="E9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91EF1-65B1-5992-80E4-64EEF7BD5167}" v="97" dt="2026-05-11T08:27:2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20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á Nikola | Sociální služby Haná" userId="S::nikola.novotna@sslhana.cz::0d68e480-aac6-4bc3-97f2-2763a621017e" providerId="AD" clId="Web-{EBC91EF1-65B1-5992-80E4-64EEF7BD5167}"/>
    <pc:docChg chg="modSld">
      <pc:chgData name="Novotná Nikola | Sociální služby Haná" userId="S::nikola.novotna@sslhana.cz::0d68e480-aac6-4bc3-97f2-2763a621017e" providerId="AD" clId="Web-{EBC91EF1-65B1-5992-80E4-64EEF7BD5167}" dt="2026-05-11T08:27:28.844" v="162" actId="20577"/>
      <pc:docMkLst>
        <pc:docMk/>
      </pc:docMkLst>
      <pc:sldChg chg="modSp">
        <pc:chgData name="Novotná Nikola | Sociální služby Haná" userId="S::nikola.novotna@sslhana.cz::0d68e480-aac6-4bc3-97f2-2763a621017e" providerId="AD" clId="Web-{EBC91EF1-65B1-5992-80E4-64EEF7BD5167}" dt="2026-05-11T08:08:36.220" v="24" actId="20577"/>
        <pc:sldMkLst>
          <pc:docMk/>
          <pc:sldMk cId="2542002924" sldId="263"/>
        </pc:sldMkLst>
        <pc:graphicFrameChg chg="modGraphic">
          <ac:chgData name="Novotná Nikola | Sociální služby Haná" userId="S::nikola.novotna@sslhana.cz::0d68e480-aac6-4bc3-97f2-2763a621017e" providerId="AD" clId="Web-{EBC91EF1-65B1-5992-80E4-64EEF7BD5167}" dt="2026-05-11T08:08:36.220" v="24" actId="20577"/>
          <ac:graphicFrameMkLst>
            <pc:docMk/>
            <pc:sldMk cId="2542002924" sldId="263"/>
            <ac:graphicFrameMk id="22" creationId="{0E97F40E-64B2-6A78-D9D0-4B71ADFF3F33}"/>
          </ac:graphicFrameMkLst>
        </pc:graphicFrameChg>
      </pc:sldChg>
      <pc:sldChg chg="modSp">
        <pc:chgData name="Novotná Nikola | Sociální služby Haná" userId="S::nikola.novotna@sslhana.cz::0d68e480-aac6-4bc3-97f2-2763a621017e" providerId="AD" clId="Web-{EBC91EF1-65B1-5992-80E4-64EEF7BD5167}" dt="2026-05-11T08:19:32.276" v="63" actId="20577"/>
        <pc:sldMkLst>
          <pc:docMk/>
          <pc:sldMk cId="2850733817" sldId="267"/>
        </pc:sldMkLst>
        <pc:graphicFrameChg chg="mod modGraphic">
          <ac:chgData name="Novotná Nikola | Sociální služby Haná" userId="S::nikola.novotna@sslhana.cz::0d68e480-aac6-4bc3-97f2-2763a621017e" providerId="AD" clId="Web-{EBC91EF1-65B1-5992-80E4-64EEF7BD5167}" dt="2026-05-11T08:19:32.276" v="63" actId="20577"/>
          <ac:graphicFrameMkLst>
            <pc:docMk/>
            <pc:sldMk cId="2850733817" sldId="267"/>
            <ac:graphicFrameMk id="36" creationId="{118D73DC-2870-9F78-BA2B-C878F2A4905E}"/>
          </ac:graphicFrameMkLst>
        </pc:graphicFrameChg>
      </pc:sldChg>
      <pc:sldChg chg="modSp">
        <pc:chgData name="Novotná Nikola | Sociální služby Haná" userId="S::nikola.novotna@sslhana.cz::0d68e480-aac6-4bc3-97f2-2763a621017e" providerId="AD" clId="Web-{EBC91EF1-65B1-5992-80E4-64EEF7BD5167}" dt="2026-05-11T08:27:28.844" v="162" actId="20577"/>
        <pc:sldMkLst>
          <pc:docMk/>
          <pc:sldMk cId="4055162094" sldId="270"/>
        </pc:sldMkLst>
        <pc:spChg chg="mod">
          <ac:chgData name="Novotná Nikola | Sociální služby Haná" userId="S::nikola.novotna@sslhana.cz::0d68e480-aac6-4bc3-97f2-2763a621017e" providerId="AD" clId="Web-{EBC91EF1-65B1-5992-80E4-64EEF7BD5167}" dt="2026-05-11T08:25:46.915" v="94" actId="20577"/>
          <ac:spMkLst>
            <pc:docMk/>
            <pc:sldMk cId="4055162094" sldId="270"/>
            <ac:spMk id="2" creationId="{FC9A18FE-FD4B-75ED-B679-49D4150E782F}"/>
          </ac:spMkLst>
        </pc:spChg>
        <pc:spChg chg="mod">
          <ac:chgData name="Novotná Nikola | Sociální služby Haná" userId="S::nikola.novotna@sslhana.cz::0d68e480-aac6-4bc3-97f2-2763a621017e" providerId="AD" clId="Web-{EBC91EF1-65B1-5992-80E4-64EEF7BD5167}" dt="2026-05-11T08:27:28.844" v="162" actId="20577"/>
          <ac:spMkLst>
            <pc:docMk/>
            <pc:sldMk cId="4055162094" sldId="270"/>
            <ac:spMk id="4" creationId="{2AAB7F43-146E-F32F-B3BF-BCED0082D4C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C5D03-AD81-4CB7-9E6F-FBFFC9B8B70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661668-6564-4CE6-8649-81FD2CA9F94E}">
      <dgm:prSet/>
      <dgm:spPr/>
      <dgm:t>
        <a:bodyPr/>
        <a:lstStyle/>
        <a:p>
          <a:r>
            <a:rPr lang="en-US" b="1" dirty="0"/>
            <a:t>Recovery (</a:t>
          </a:r>
          <a:r>
            <a:rPr lang="en-US" b="1" dirty="0" err="1"/>
            <a:t>zotavení</a:t>
          </a:r>
          <a:r>
            <a:rPr lang="en-US" b="1" dirty="0"/>
            <a:t>)</a:t>
          </a:r>
          <a:endParaRPr lang="en-US" dirty="0"/>
        </a:p>
      </dgm:t>
    </dgm:pt>
    <dgm:pt modelId="{68A63152-85ED-41D3-ACAC-BDC1223FE357}" type="parTrans" cxnId="{0DE6C460-04F3-46B1-A355-E1992F2B7509}">
      <dgm:prSet/>
      <dgm:spPr/>
      <dgm:t>
        <a:bodyPr/>
        <a:lstStyle/>
        <a:p>
          <a:endParaRPr lang="en-US"/>
        </a:p>
      </dgm:t>
    </dgm:pt>
    <dgm:pt modelId="{765BA6C5-E6DA-41FF-9C7A-86F4FC32657F}" type="sibTrans" cxnId="{0DE6C460-04F3-46B1-A355-E1992F2B7509}">
      <dgm:prSet/>
      <dgm:spPr/>
      <dgm:t>
        <a:bodyPr/>
        <a:lstStyle/>
        <a:p>
          <a:endParaRPr lang="en-US"/>
        </a:p>
      </dgm:t>
    </dgm:pt>
    <dgm:pt modelId="{4B106A3A-CFD8-49C5-8B71-F0519597AE18}">
      <dgm:prSet/>
      <dgm:spPr/>
      <dgm:t>
        <a:bodyPr/>
        <a:lstStyle/>
        <a:p>
          <a:r>
            <a:rPr lang="en-US" b="1" dirty="0"/>
            <a:t>- </a:t>
          </a:r>
          <a:r>
            <a:rPr lang="en-US" b="1" dirty="0" err="1"/>
            <a:t>kontrola</a:t>
          </a:r>
          <a:r>
            <a:rPr lang="en-US" b="1" dirty="0"/>
            <a:t> </a:t>
          </a:r>
          <a:r>
            <a:rPr lang="en-US" b="1" dirty="0" err="1"/>
            <a:t>nad</a:t>
          </a:r>
          <a:r>
            <a:rPr lang="en-US" b="1" dirty="0"/>
            <a:t> </a:t>
          </a:r>
          <a:r>
            <a:rPr lang="en-US" b="1" dirty="0" err="1"/>
            <a:t>vlastním</a:t>
          </a:r>
          <a:r>
            <a:rPr lang="en-US" b="1" dirty="0"/>
            <a:t> </a:t>
          </a:r>
          <a:r>
            <a:rPr lang="en-US" b="1" dirty="0" err="1"/>
            <a:t>životem</a:t>
          </a:r>
          <a:endParaRPr lang="en-US" dirty="0" err="1"/>
        </a:p>
      </dgm:t>
    </dgm:pt>
    <dgm:pt modelId="{012F3C54-7B23-4692-AD4A-86E91556BE34}" type="parTrans" cxnId="{C0F5BD19-B479-4276-B37A-C5B994EAE9C9}">
      <dgm:prSet/>
      <dgm:spPr/>
      <dgm:t>
        <a:bodyPr/>
        <a:lstStyle/>
        <a:p>
          <a:endParaRPr lang="en-US"/>
        </a:p>
      </dgm:t>
    </dgm:pt>
    <dgm:pt modelId="{59D2D9B5-1971-4AAF-BB9A-B92CC6D4575A}" type="sibTrans" cxnId="{C0F5BD19-B479-4276-B37A-C5B994EAE9C9}">
      <dgm:prSet/>
      <dgm:spPr/>
      <dgm:t>
        <a:bodyPr/>
        <a:lstStyle/>
        <a:p>
          <a:endParaRPr lang="en-US"/>
        </a:p>
      </dgm:t>
    </dgm:pt>
    <dgm:pt modelId="{300BAD9C-A419-4BD0-A3B1-FA15E147F40D}">
      <dgm:prSet/>
      <dgm:spPr/>
      <dgm:t>
        <a:bodyPr/>
        <a:lstStyle/>
        <a:p>
          <a:r>
            <a:rPr lang="en-US" b="1" dirty="0" err="1"/>
            <a:t>Posychosociální</a:t>
          </a:r>
          <a:r>
            <a:rPr lang="en-US" b="1" dirty="0"/>
            <a:t> </a:t>
          </a:r>
          <a:r>
            <a:rPr lang="en-US" b="1" dirty="0" err="1"/>
            <a:t>rehabilitace</a:t>
          </a:r>
          <a:endParaRPr lang="en-US" dirty="0" err="1"/>
        </a:p>
      </dgm:t>
    </dgm:pt>
    <dgm:pt modelId="{DBD53C92-1FB7-4B23-BC91-802D1DBCD1F7}" type="parTrans" cxnId="{4392A32F-7134-4471-A3A6-2D094A49C86D}">
      <dgm:prSet/>
      <dgm:spPr/>
      <dgm:t>
        <a:bodyPr/>
        <a:lstStyle/>
        <a:p>
          <a:endParaRPr lang="en-US"/>
        </a:p>
      </dgm:t>
    </dgm:pt>
    <dgm:pt modelId="{2B665CC2-C6B0-4D90-95AE-35095A4E8AC0}" type="sibTrans" cxnId="{4392A32F-7134-4471-A3A6-2D094A49C86D}">
      <dgm:prSet/>
      <dgm:spPr/>
      <dgm:t>
        <a:bodyPr/>
        <a:lstStyle/>
        <a:p>
          <a:endParaRPr lang="en-US"/>
        </a:p>
      </dgm:t>
    </dgm:pt>
    <dgm:pt modelId="{054E72F1-2DA4-4313-9319-A3D469EA2FB1}">
      <dgm:prSet/>
      <dgm:spPr/>
      <dgm:t>
        <a:bodyPr/>
        <a:lstStyle/>
        <a:p>
          <a:pPr rtl="0"/>
          <a:r>
            <a:rPr lang="en-US" b="1" dirty="0"/>
            <a:t>- </a:t>
          </a:r>
          <a:r>
            <a:rPr lang="en-US" b="1" dirty="0" err="1"/>
            <a:t>rozvoj</a:t>
          </a:r>
          <a:r>
            <a:rPr lang="en-US" b="1" dirty="0"/>
            <a:t> </a:t>
          </a:r>
          <a:r>
            <a:rPr lang="en-US" b="1" dirty="0" err="1"/>
            <a:t>dovedností</a:t>
          </a:r>
          <a:r>
            <a:rPr lang="en-US" b="1" dirty="0">
              <a:latin typeface="Aptos Display" panose="02110004020202020204"/>
            </a:rPr>
            <a:t>,</a:t>
          </a:r>
          <a:r>
            <a:rPr lang="en-US" b="1" dirty="0"/>
            <a:t> </a:t>
          </a:r>
          <a:r>
            <a:rPr lang="en-US" b="1" dirty="0" err="1"/>
            <a:t>kompetencí</a:t>
          </a:r>
          <a:r>
            <a:rPr lang="en-US" b="1" dirty="0">
              <a:latin typeface="Aptos Display" panose="02110004020202020204"/>
            </a:rPr>
            <a:t>, </a:t>
          </a:r>
          <a:r>
            <a:rPr lang="en-US" b="1" dirty="0" err="1">
              <a:latin typeface="Aptos Display" panose="02110004020202020204"/>
            </a:rPr>
            <a:t>samostatnosti</a:t>
          </a:r>
          <a:endParaRPr lang="en-US" dirty="0" err="1"/>
        </a:p>
      </dgm:t>
    </dgm:pt>
    <dgm:pt modelId="{38D1789C-26CF-4086-9F79-3CA8EA29B88B}" type="parTrans" cxnId="{5992B8A1-C7A0-4891-A31D-DAF854E28AF2}">
      <dgm:prSet/>
      <dgm:spPr/>
      <dgm:t>
        <a:bodyPr/>
        <a:lstStyle/>
        <a:p>
          <a:endParaRPr lang="en-US"/>
        </a:p>
      </dgm:t>
    </dgm:pt>
    <dgm:pt modelId="{F87B44A4-966B-4C1E-822F-B3AAF36EA83A}" type="sibTrans" cxnId="{5992B8A1-C7A0-4891-A31D-DAF854E28AF2}">
      <dgm:prSet/>
      <dgm:spPr/>
      <dgm:t>
        <a:bodyPr/>
        <a:lstStyle/>
        <a:p>
          <a:endParaRPr lang="en-US"/>
        </a:p>
      </dgm:t>
    </dgm:pt>
    <dgm:pt modelId="{D2A46017-56E5-460D-BD9D-9EF29912245D}">
      <dgm:prSet/>
      <dgm:spPr/>
      <dgm:t>
        <a:bodyPr/>
        <a:lstStyle/>
        <a:p>
          <a:r>
            <a:rPr lang="en-US" b="1" dirty="0" err="1"/>
            <a:t>Partnerský</a:t>
          </a:r>
          <a:r>
            <a:rPr lang="en-US" b="1" dirty="0"/>
            <a:t> </a:t>
          </a:r>
          <a:r>
            <a:rPr lang="en-US" b="1" dirty="0" err="1"/>
            <a:t>přístup</a:t>
          </a:r>
          <a:endParaRPr lang="en-US" dirty="0" err="1"/>
        </a:p>
      </dgm:t>
    </dgm:pt>
    <dgm:pt modelId="{A51A152B-81E6-410C-87F7-C178AB28E59E}" type="parTrans" cxnId="{C91F8C75-04F9-49B9-A939-EFB03D134137}">
      <dgm:prSet/>
      <dgm:spPr/>
      <dgm:t>
        <a:bodyPr/>
        <a:lstStyle/>
        <a:p>
          <a:endParaRPr lang="en-US"/>
        </a:p>
      </dgm:t>
    </dgm:pt>
    <dgm:pt modelId="{7A2A76DA-693C-4FB0-8913-25D208722A77}" type="sibTrans" cxnId="{C91F8C75-04F9-49B9-A939-EFB03D134137}">
      <dgm:prSet/>
      <dgm:spPr/>
      <dgm:t>
        <a:bodyPr/>
        <a:lstStyle/>
        <a:p>
          <a:endParaRPr lang="en-US"/>
        </a:p>
      </dgm:t>
    </dgm:pt>
    <dgm:pt modelId="{AF036E90-5326-46D6-8A1E-2F9DDB12830C}">
      <dgm:prSet/>
      <dgm:spPr/>
      <dgm:t>
        <a:bodyPr/>
        <a:lstStyle/>
        <a:p>
          <a:r>
            <a:rPr lang="en-US" b="1" dirty="0"/>
            <a:t>- </a:t>
          </a:r>
          <a:r>
            <a:rPr lang="en-US" b="1" dirty="0" err="1"/>
            <a:t>klient</a:t>
          </a:r>
          <a:r>
            <a:rPr lang="en-US" b="1" dirty="0"/>
            <a:t> </a:t>
          </a:r>
          <a:r>
            <a:rPr lang="en-US" b="1" dirty="0" err="1"/>
            <a:t>jako</a:t>
          </a:r>
          <a:r>
            <a:rPr lang="en-US" b="1" dirty="0"/>
            <a:t> </a:t>
          </a:r>
          <a:r>
            <a:rPr lang="en-US" b="1" dirty="0" err="1"/>
            <a:t>rovnocenný</a:t>
          </a:r>
          <a:r>
            <a:rPr lang="en-US" b="1" dirty="0"/>
            <a:t> partner</a:t>
          </a:r>
          <a:endParaRPr lang="en-US" dirty="0"/>
        </a:p>
      </dgm:t>
    </dgm:pt>
    <dgm:pt modelId="{95361FB2-CBE9-4C5A-8D08-B92795B1DD05}" type="parTrans" cxnId="{21AAAD60-3DAE-41EC-9096-074106056345}">
      <dgm:prSet/>
      <dgm:spPr/>
      <dgm:t>
        <a:bodyPr/>
        <a:lstStyle/>
        <a:p>
          <a:endParaRPr lang="en-US"/>
        </a:p>
      </dgm:t>
    </dgm:pt>
    <dgm:pt modelId="{EB7C855A-5290-4149-9A77-327322B94841}" type="sibTrans" cxnId="{21AAAD60-3DAE-41EC-9096-074106056345}">
      <dgm:prSet/>
      <dgm:spPr/>
      <dgm:t>
        <a:bodyPr/>
        <a:lstStyle/>
        <a:p>
          <a:endParaRPr lang="en-US"/>
        </a:p>
      </dgm:t>
    </dgm:pt>
    <dgm:pt modelId="{45C83BCD-9951-4AB7-8CD1-55AAAE87A458}" type="pres">
      <dgm:prSet presAssocID="{0A3C5D03-AD81-4CB7-9E6F-FBFFC9B8B70F}" presName="Name0" presStyleCnt="0">
        <dgm:presLayoutVars>
          <dgm:dir/>
          <dgm:resizeHandles val="exact"/>
        </dgm:presLayoutVars>
      </dgm:prSet>
      <dgm:spPr/>
    </dgm:pt>
    <dgm:pt modelId="{4D13EF91-60D8-4814-B8F2-9497DD7EEF83}" type="pres">
      <dgm:prSet presAssocID="{EC661668-6564-4CE6-8649-81FD2CA9F94E}" presName="node" presStyleLbl="node1" presStyleIdx="0" presStyleCnt="6">
        <dgm:presLayoutVars>
          <dgm:bulletEnabled val="1"/>
        </dgm:presLayoutVars>
      </dgm:prSet>
      <dgm:spPr/>
    </dgm:pt>
    <dgm:pt modelId="{A4676DC0-95DD-415F-BA1A-3B7AFD7FBD05}" type="pres">
      <dgm:prSet presAssocID="{765BA6C5-E6DA-41FF-9C7A-86F4FC32657F}" presName="sibTrans" presStyleLbl="sibTrans1D1" presStyleIdx="0" presStyleCnt="5"/>
      <dgm:spPr/>
    </dgm:pt>
    <dgm:pt modelId="{731EBA87-9988-4379-8895-84D6904D333D}" type="pres">
      <dgm:prSet presAssocID="{765BA6C5-E6DA-41FF-9C7A-86F4FC32657F}" presName="connectorText" presStyleLbl="sibTrans1D1" presStyleIdx="0" presStyleCnt="5"/>
      <dgm:spPr/>
    </dgm:pt>
    <dgm:pt modelId="{37D2DD50-1BFB-4434-BEEF-76E7C3AA2602}" type="pres">
      <dgm:prSet presAssocID="{4B106A3A-CFD8-49C5-8B71-F0519597AE18}" presName="node" presStyleLbl="node1" presStyleIdx="1" presStyleCnt="6">
        <dgm:presLayoutVars>
          <dgm:bulletEnabled val="1"/>
        </dgm:presLayoutVars>
      </dgm:prSet>
      <dgm:spPr/>
    </dgm:pt>
    <dgm:pt modelId="{32D49299-F5FF-4A49-9379-43CA28336C58}" type="pres">
      <dgm:prSet presAssocID="{59D2D9B5-1971-4AAF-BB9A-B92CC6D4575A}" presName="sibTrans" presStyleLbl="sibTrans1D1" presStyleIdx="1" presStyleCnt="5"/>
      <dgm:spPr/>
    </dgm:pt>
    <dgm:pt modelId="{BA060C40-7202-4335-B3A9-83BC3B79899C}" type="pres">
      <dgm:prSet presAssocID="{59D2D9B5-1971-4AAF-BB9A-B92CC6D4575A}" presName="connectorText" presStyleLbl="sibTrans1D1" presStyleIdx="1" presStyleCnt="5"/>
      <dgm:spPr/>
    </dgm:pt>
    <dgm:pt modelId="{7353BBD6-DC1C-49BB-AD9A-EC218B8CC84A}" type="pres">
      <dgm:prSet presAssocID="{300BAD9C-A419-4BD0-A3B1-FA15E147F40D}" presName="node" presStyleLbl="node1" presStyleIdx="2" presStyleCnt="6">
        <dgm:presLayoutVars>
          <dgm:bulletEnabled val="1"/>
        </dgm:presLayoutVars>
      </dgm:prSet>
      <dgm:spPr/>
    </dgm:pt>
    <dgm:pt modelId="{3A0EF0EF-6D4B-4AD4-BF3E-30DD420E7B0C}" type="pres">
      <dgm:prSet presAssocID="{2B665CC2-C6B0-4D90-95AE-35095A4E8AC0}" presName="sibTrans" presStyleLbl="sibTrans1D1" presStyleIdx="2" presStyleCnt="5"/>
      <dgm:spPr/>
    </dgm:pt>
    <dgm:pt modelId="{70DDE0AB-5E1D-4010-B806-6F7C55DB8CF6}" type="pres">
      <dgm:prSet presAssocID="{2B665CC2-C6B0-4D90-95AE-35095A4E8AC0}" presName="connectorText" presStyleLbl="sibTrans1D1" presStyleIdx="2" presStyleCnt="5"/>
      <dgm:spPr/>
    </dgm:pt>
    <dgm:pt modelId="{3A1051E7-3FF5-41AC-A186-AE6590D4E1D5}" type="pres">
      <dgm:prSet presAssocID="{054E72F1-2DA4-4313-9319-A3D469EA2FB1}" presName="node" presStyleLbl="node1" presStyleIdx="3" presStyleCnt="6">
        <dgm:presLayoutVars>
          <dgm:bulletEnabled val="1"/>
        </dgm:presLayoutVars>
      </dgm:prSet>
      <dgm:spPr/>
    </dgm:pt>
    <dgm:pt modelId="{CDB09CDC-0244-49ED-92D1-F578FB365F64}" type="pres">
      <dgm:prSet presAssocID="{F87B44A4-966B-4C1E-822F-B3AAF36EA83A}" presName="sibTrans" presStyleLbl="sibTrans1D1" presStyleIdx="3" presStyleCnt="5"/>
      <dgm:spPr/>
    </dgm:pt>
    <dgm:pt modelId="{9EF506B5-E959-4530-8C87-F77863B01016}" type="pres">
      <dgm:prSet presAssocID="{F87B44A4-966B-4C1E-822F-B3AAF36EA83A}" presName="connectorText" presStyleLbl="sibTrans1D1" presStyleIdx="3" presStyleCnt="5"/>
      <dgm:spPr/>
    </dgm:pt>
    <dgm:pt modelId="{3B393DB9-238A-4DF1-9B4E-F12F82EC577E}" type="pres">
      <dgm:prSet presAssocID="{D2A46017-56E5-460D-BD9D-9EF29912245D}" presName="node" presStyleLbl="node1" presStyleIdx="4" presStyleCnt="6">
        <dgm:presLayoutVars>
          <dgm:bulletEnabled val="1"/>
        </dgm:presLayoutVars>
      </dgm:prSet>
      <dgm:spPr/>
    </dgm:pt>
    <dgm:pt modelId="{C0B4721D-BB7A-45F3-AB33-191A53C71148}" type="pres">
      <dgm:prSet presAssocID="{7A2A76DA-693C-4FB0-8913-25D208722A77}" presName="sibTrans" presStyleLbl="sibTrans1D1" presStyleIdx="4" presStyleCnt="5"/>
      <dgm:spPr/>
    </dgm:pt>
    <dgm:pt modelId="{F6654EFF-875A-4D7C-AAE7-3D8EF786645F}" type="pres">
      <dgm:prSet presAssocID="{7A2A76DA-693C-4FB0-8913-25D208722A77}" presName="connectorText" presStyleLbl="sibTrans1D1" presStyleIdx="4" presStyleCnt="5"/>
      <dgm:spPr/>
    </dgm:pt>
    <dgm:pt modelId="{BB1DF760-366D-48A4-B64F-28A963EF9B45}" type="pres">
      <dgm:prSet presAssocID="{AF036E90-5326-46D6-8A1E-2F9DDB12830C}" presName="node" presStyleLbl="node1" presStyleIdx="5" presStyleCnt="6">
        <dgm:presLayoutVars>
          <dgm:bulletEnabled val="1"/>
        </dgm:presLayoutVars>
      </dgm:prSet>
      <dgm:spPr/>
    </dgm:pt>
  </dgm:ptLst>
  <dgm:cxnLst>
    <dgm:cxn modelId="{1A12E00C-57E3-4DAB-83AE-1CE31F203518}" type="presOf" srcId="{7A2A76DA-693C-4FB0-8913-25D208722A77}" destId="{C0B4721D-BB7A-45F3-AB33-191A53C71148}" srcOrd="0" destOrd="0" presId="urn:microsoft.com/office/officeart/2016/7/layout/RepeatingBendingProcessNew"/>
    <dgm:cxn modelId="{7B193D15-3C59-487E-856C-CC1FC9DAF10B}" type="presOf" srcId="{59D2D9B5-1971-4AAF-BB9A-B92CC6D4575A}" destId="{BA060C40-7202-4335-B3A9-83BC3B79899C}" srcOrd="1" destOrd="0" presId="urn:microsoft.com/office/officeart/2016/7/layout/RepeatingBendingProcessNew"/>
    <dgm:cxn modelId="{C0F5BD19-B479-4276-B37A-C5B994EAE9C9}" srcId="{0A3C5D03-AD81-4CB7-9E6F-FBFFC9B8B70F}" destId="{4B106A3A-CFD8-49C5-8B71-F0519597AE18}" srcOrd="1" destOrd="0" parTransId="{012F3C54-7B23-4692-AD4A-86E91556BE34}" sibTransId="{59D2D9B5-1971-4AAF-BB9A-B92CC6D4575A}"/>
    <dgm:cxn modelId="{FC75D525-6E01-4663-989A-6CFBB61A5F2D}" type="presOf" srcId="{F87B44A4-966B-4C1E-822F-B3AAF36EA83A}" destId="{CDB09CDC-0244-49ED-92D1-F578FB365F64}" srcOrd="0" destOrd="0" presId="urn:microsoft.com/office/officeart/2016/7/layout/RepeatingBendingProcessNew"/>
    <dgm:cxn modelId="{4392A32F-7134-4471-A3A6-2D094A49C86D}" srcId="{0A3C5D03-AD81-4CB7-9E6F-FBFFC9B8B70F}" destId="{300BAD9C-A419-4BD0-A3B1-FA15E147F40D}" srcOrd="2" destOrd="0" parTransId="{DBD53C92-1FB7-4B23-BC91-802D1DBCD1F7}" sibTransId="{2B665CC2-C6B0-4D90-95AE-35095A4E8AC0}"/>
    <dgm:cxn modelId="{9CBFB53C-E59C-4112-A84D-0ACF2D365C0D}" type="presOf" srcId="{054E72F1-2DA4-4313-9319-A3D469EA2FB1}" destId="{3A1051E7-3FF5-41AC-A186-AE6590D4E1D5}" srcOrd="0" destOrd="0" presId="urn:microsoft.com/office/officeart/2016/7/layout/RepeatingBendingProcessNew"/>
    <dgm:cxn modelId="{B98B645F-54B3-4CF8-978C-926FC8CFFC6E}" type="presOf" srcId="{765BA6C5-E6DA-41FF-9C7A-86F4FC32657F}" destId="{731EBA87-9988-4379-8895-84D6904D333D}" srcOrd="1" destOrd="0" presId="urn:microsoft.com/office/officeart/2016/7/layout/RepeatingBendingProcessNew"/>
    <dgm:cxn modelId="{21AAAD60-3DAE-41EC-9096-074106056345}" srcId="{0A3C5D03-AD81-4CB7-9E6F-FBFFC9B8B70F}" destId="{AF036E90-5326-46D6-8A1E-2F9DDB12830C}" srcOrd="5" destOrd="0" parTransId="{95361FB2-CBE9-4C5A-8D08-B92795B1DD05}" sibTransId="{EB7C855A-5290-4149-9A77-327322B94841}"/>
    <dgm:cxn modelId="{0DE6C460-04F3-46B1-A355-E1992F2B7509}" srcId="{0A3C5D03-AD81-4CB7-9E6F-FBFFC9B8B70F}" destId="{EC661668-6564-4CE6-8649-81FD2CA9F94E}" srcOrd="0" destOrd="0" parTransId="{68A63152-85ED-41D3-ACAC-BDC1223FE357}" sibTransId="{765BA6C5-E6DA-41FF-9C7A-86F4FC32657F}"/>
    <dgm:cxn modelId="{6D2D2365-1604-40CC-B3DD-D858CC2ECE7D}" type="presOf" srcId="{765BA6C5-E6DA-41FF-9C7A-86F4FC32657F}" destId="{A4676DC0-95DD-415F-BA1A-3B7AFD7FBD05}" srcOrd="0" destOrd="0" presId="urn:microsoft.com/office/officeart/2016/7/layout/RepeatingBendingProcessNew"/>
    <dgm:cxn modelId="{5F770866-2B91-483D-BFB5-84D6AE8CF625}" type="presOf" srcId="{AF036E90-5326-46D6-8A1E-2F9DDB12830C}" destId="{BB1DF760-366D-48A4-B64F-28A963EF9B45}" srcOrd="0" destOrd="0" presId="urn:microsoft.com/office/officeart/2016/7/layout/RepeatingBendingProcessNew"/>
    <dgm:cxn modelId="{F4A40052-9288-4A25-BDEA-A8B00540398C}" type="presOf" srcId="{300BAD9C-A419-4BD0-A3B1-FA15E147F40D}" destId="{7353BBD6-DC1C-49BB-AD9A-EC218B8CC84A}" srcOrd="0" destOrd="0" presId="urn:microsoft.com/office/officeart/2016/7/layout/RepeatingBendingProcessNew"/>
    <dgm:cxn modelId="{C91F8C75-04F9-49B9-A939-EFB03D134137}" srcId="{0A3C5D03-AD81-4CB7-9E6F-FBFFC9B8B70F}" destId="{D2A46017-56E5-460D-BD9D-9EF29912245D}" srcOrd="4" destOrd="0" parTransId="{A51A152B-81E6-410C-87F7-C178AB28E59E}" sibTransId="{7A2A76DA-693C-4FB0-8913-25D208722A77}"/>
    <dgm:cxn modelId="{EAF0427E-B1EE-4BB7-B64B-F3E05A04730B}" type="presOf" srcId="{4B106A3A-CFD8-49C5-8B71-F0519597AE18}" destId="{37D2DD50-1BFB-4434-BEEF-76E7C3AA2602}" srcOrd="0" destOrd="0" presId="urn:microsoft.com/office/officeart/2016/7/layout/RepeatingBendingProcessNew"/>
    <dgm:cxn modelId="{BAB7B793-8ABA-4932-BDA0-C884014CE9B8}" type="presOf" srcId="{2B665CC2-C6B0-4D90-95AE-35095A4E8AC0}" destId="{3A0EF0EF-6D4B-4AD4-BF3E-30DD420E7B0C}" srcOrd="0" destOrd="0" presId="urn:microsoft.com/office/officeart/2016/7/layout/RepeatingBendingProcessNew"/>
    <dgm:cxn modelId="{9A9C529E-680E-4290-9403-E2AF03944F88}" type="presOf" srcId="{EC661668-6564-4CE6-8649-81FD2CA9F94E}" destId="{4D13EF91-60D8-4814-B8F2-9497DD7EEF83}" srcOrd="0" destOrd="0" presId="urn:microsoft.com/office/officeart/2016/7/layout/RepeatingBendingProcessNew"/>
    <dgm:cxn modelId="{5992B8A1-C7A0-4891-A31D-DAF854E28AF2}" srcId="{0A3C5D03-AD81-4CB7-9E6F-FBFFC9B8B70F}" destId="{054E72F1-2DA4-4313-9319-A3D469EA2FB1}" srcOrd="3" destOrd="0" parTransId="{38D1789C-26CF-4086-9F79-3CA8EA29B88B}" sibTransId="{F87B44A4-966B-4C1E-822F-B3AAF36EA83A}"/>
    <dgm:cxn modelId="{C09CDCA6-C0B8-454F-A232-CE7F096FB271}" type="presOf" srcId="{0A3C5D03-AD81-4CB7-9E6F-FBFFC9B8B70F}" destId="{45C83BCD-9951-4AB7-8CD1-55AAAE87A458}" srcOrd="0" destOrd="0" presId="urn:microsoft.com/office/officeart/2016/7/layout/RepeatingBendingProcessNew"/>
    <dgm:cxn modelId="{9D8AB7A7-0C6F-461D-ACFB-162B854E65A6}" type="presOf" srcId="{D2A46017-56E5-460D-BD9D-9EF29912245D}" destId="{3B393DB9-238A-4DF1-9B4E-F12F82EC577E}" srcOrd="0" destOrd="0" presId="urn:microsoft.com/office/officeart/2016/7/layout/RepeatingBendingProcessNew"/>
    <dgm:cxn modelId="{0DDAD9B0-FCB4-4A9B-ABB0-BF69E7BE7F0B}" type="presOf" srcId="{59D2D9B5-1971-4AAF-BB9A-B92CC6D4575A}" destId="{32D49299-F5FF-4A49-9379-43CA28336C58}" srcOrd="0" destOrd="0" presId="urn:microsoft.com/office/officeart/2016/7/layout/RepeatingBendingProcessNew"/>
    <dgm:cxn modelId="{9CE4AEBE-0967-4F2C-973B-E2EED9E53674}" type="presOf" srcId="{F87B44A4-966B-4C1E-822F-B3AAF36EA83A}" destId="{9EF506B5-E959-4530-8C87-F77863B01016}" srcOrd="1" destOrd="0" presId="urn:microsoft.com/office/officeart/2016/7/layout/RepeatingBendingProcessNew"/>
    <dgm:cxn modelId="{F733A4F1-0328-437A-9E87-4930619BE930}" type="presOf" srcId="{2B665CC2-C6B0-4D90-95AE-35095A4E8AC0}" destId="{70DDE0AB-5E1D-4010-B806-6F7C55DB8CF6}" srcOrd="1" destOrd="0" presId="urn:microsoft.com/office/officeart/2016/7/layout/RepeatingBendingProcessNew"/>
    <dgm:cxn modelId="{29E42CF8-2B2E-4CFC-8E1A-827CBA090F6E}" type="presOf" srcId="{7A2A76DA-693C-4FB0-8913-25D208722A77}" destId="{F6654EFF-875A-4D7C-AAE7-3D8EF786645F}" srcOrd="1" destOrd="0" presId="urn:microsoft.com/office/officeart/2016/7/layout/RepeatingBendingProcessNew"/>
    <dgm:cxn modelId="{E8CBD8A6-C20D-4B2D-96C1-225EA9B2E237}" type="presParOf" srcId="{45C83BCD-9951-4AB7-8CD1-55AAAE87A458}" destId="{4D13EF91-60D8-4814-B8F2-9497DD7EEF83}" srcOrd="0" destOrd="0" presId="urn:microsoft.com/office/officeart/2016/7/layout/RepeatingBendingProcessNew"/>
    <dgm:cxn modelId="{32F1990F-7678-45C2-B8D4-A0E5E2F4FEFE}" type="presParOf" srcId="{45C83BCD-9951-4AB7-8CD1-55AAAE87A458}" destId="{A4676DC0-95DD-415F-BA1A-3B7AFD7FBD05}" srcOrd="1" destOrd="0" presId="urn:microsoft.com/office/officeart/2016/7/layout/RepeatingBendingProcessNew"/>
    <dgm:cxn modelId="{05EED654-480D-4475-AF2B-D8F6D4139C16}" type="presParOf" srcId="{A4676DC0-95DD-415F-BA1A-3B7AFD7FBD05}" destId="{731EBA87-9988-4379-8895-84D6904D333D}" srcOrd="0" destOrd="0" presId="urn:microsoft.com/office/officeart/2016/7/layout/RepeatingBendingProcessNew"/>
    <dgm:cxn modelId="{E196E074-9BF1-44FD-B498-5E642E5B9256}" type="presParOf" srcId="{45C83BCD-9951-4AB7-8CD1-55AAAE87A458}" destId="{37D2DD50-1BFB-4434-BEEF-76E7C3AA2602}" srcOrd="2" destOrd="0" presId="urn:microsoft.com/office/officeart/2016/7/layout/RepeatingBendingProcessNew"/>
    <dgm:cxn modelId="{794A5B45-4187-4CC0-B234-7004D3414F74}" type="presParOf" srcId="{45C83BCD-9951-4AB7-8CD1-55AAAE87A458}" destId="{32D49299-F5FF-4A49-9379-43CA28336C58}" srcOrd="3" destOrd="0" presId="urn:microsoft.com/office/officeart/2016/7/layout/RepeatingBendingProcessNew"/>
    <dgm:cxn modelId="{CFCA11D0-8EF2-4067-94D0-04BEBEDC6B5E}" type="presParOf" srcId="{32D49299-F5FF-4A49-9379-43CA28336C58}" destId="{BA060C40-7202-4335-B3A9-83BC3B79899C}" srcOrd="0" destOrd="0" presId="urn:microsoft.com/office/officeart/2016/7/layout/RepeatingBendingProcessNew"/>
    <dgm:cxn modelId="{590E1B98-96FB-4B20-82EB-F03AF5613822}" type="presParOf" srcId="{45C83BCD-9951-4AB7-8CD1-55AAAE87A458}" destId="{7353BBD6-DC1C-49BB-AD9A-EC218B8CC84A}" srcOrd="4" destOrd="0" presId="urn:microsoft.com/office/officeart/2016/7/layout/RepeatingBendingProcessNew"/>
    <dgm:cxn modelId="{15D4CC77-4376-4EA5-80E1-3F23D453D7D1}" type="presParOf" srcId="{45C83BCD-9951-4AB7-8CD1-55AAAE87A458}" destId="{3A0EF0EF-6D4B-4AD4-BF3E-30DD420E7B0C}" srcOrd="5" destOrd="0" presId="urn:microsoft.com/office/officeart/2016/7/layout/RepeatingBendingProcessNew"/>
    <dgm:cxn modelId="{B320CDAD-27A7-48CD-99D8-84F9AA8FF897}" type="presParOf" srcId="{3A0EF0EF-6D4B-4AD4-BF3E-30DD420E7B0C}" destId="{70DDE0AB-5E1D-4010-B806-6F7C55DB8CF6}" srcOrd="0" destOrd="0" presId="urn:microsoft.com/office/officeart/2016/7/layout/RepeatingBendingProcessNew"/>
    <dgm:cxn modelId="{7FBA594A-C5E7-43D1-97C1-492D93E9BCF7}" type="presParOf" srcId="{45C83BCD-9951-4AB7-8CD1-55AAAE87A458}" destId="{3A1051E7-3FF5-41AC-A186-AE6590D4E1D5}" srcOrd="6" destOrd="0" presId="urn:microsoft.com/office/officeart/2016/7/layout/RepeatingBendingProcessNew"/>
    <dgm:cxn modelId="{B8CFB8B4-2DA4-45AD-AB0D-ADB999A79DA8}" type="presParOf" srcId="{45C83BCD-9951-4AB7-8CD1-55AAAE87A458}" destId="{CDB09CDC-0244-49ED-92D1-F578FB365F64}" srcOrd="7" destOrd="0" presId="urn:microsoft.com/office/officeart/2016/7/layout/RepeatingBendingProcessNew"/>
    <dgm:cxn modelId="{3DE395A1-DE88-4325-BD5C-656BF9521ADF}" type="presParOf" srcId="{CDB09CDC-0244-49ED-92D1-F578FB365F64}" destId="{9EF506B5-E959-4530-8C87-F77863B01016}" srcOrd="0" destOrd="0" presId="urn:microsoft.com/office/officeart/2016/7/layout/RepeatingBendingProcessNew"/>
    <dgm:cxn modelId="{8C4742BF-2489-4CCC-AD66-F72E5D669302}" type="presParOf" srcId="{45C83BCD-9951-4AB7-8CD1-55AAAE87A458}" destId="{3B393DB9-238A-4DF1-9B4E-F12F82EC577E}" srcOrd="8" destOrd="0" presId="urn:microsoft.com/office/officeart/2016/7/layout/RepeatingBendingProcessNew"/>
    <dgm:cxn modelId="{283BE0B9-AEE8-4008-AAD6-471D167E94D1}" type="presParOf" srcId="{45C83BCD-9951-4AB7-8CD1-55AAAE87A458}" destId="{C0B4721D-BB7A-45F3-AB33-191A53C71148}" srcOrd="9" destOrd="0" presId="urn:microsoft.com/office/officeart/2016/7/layout/RepeatingBendingProcessNew"/>
    <dgm:cxn modelId="{95B7957A-CB7E-42F4-B2C3-6D1944B800B1}" type="presParOf" srcId="{C0B4721D-BB7A-45F3-AB33-191A53C71148}" destId="{F6654EFF-875A-4D7C-AAE7-3D8EF786645F}" srcOrd="0" destOrd="0" presId="urn:microsoft.com/office/officeart/2016/7/layout/RepeatingBendingProcessNew"/>
    <dgm:cxn modelId="{9D97A930-2FE6-4FE1-8631-1F8972544FAD}" type="presParOf" srcId="{45C83BCD-9951-4AB7-8CD1-55AAAE87A458}" destId="{BB1DF760-366D-48A4-B64F-28A963EF9B4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ED238-0893-47BB-A36C-D748D8754C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BA7A5-850E-4850-9F9D-C79AA4C6F42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Systematický odborný proces</a:t>
          </a:r>
          <a:endParaRPr lang="en-US"/>
        </a:p>
      </dgm:t>
    </dgm:pt>
    <dgm:pt modelId="{557898D3-952F-47F9-A44C-2307F64D6467}" type="parTrans" cxnId="{AA7D7D9C-56F0-4D19-9D1F-3137F3AA6085}">
      <dgm:prSet/>
      <dgm:spPr/>
      <dgm:t>
        <a:bodyPr/>
        <a:lstStyle/>
        <a:p>
          <a:endParaRPr lang="en-US"/>
        </a:p>
      </dgm:t>
    </dgm:pt>
    <dgm:pt modelId="{3EF07D34-BABB-4244-B839-5D3E8A9CFD12}" type="sibTrans" cxnId="{AA7D7D9C-56F0-4D19-9D1F-3137F3AA60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D7B6D5-09E8-4A03-B36C-4C9D08C432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Pozorování, rozhovory, analýza chování</a:t>
          </a:r>
          <a:endParaRPr lang="en-US"/>
        </a:p>
      </dgm:t>
    </dgm:pt>
    <dgm:pt modelId="{9F6AC083-6874-4CCF-BAAA-52F2E2D2FFBF}" type="parTrans" cxnId="{8FDAD9CE-B0E6-488E-824C-F1988DA1FEF1}">
      <dgm:prSet/>
      <dgm:spPr/>
      <dgm:t>
        <a:bodyPr/>
        <a:lstStyle/>
        <a:p>
          <a:endParaRPr lang="en-US"/>
        </a:p>
      </dgm:t>
    </dgm:pt>
    <dgm:pt modelId="{3A468945-4049-467F-AF62-3A69D5DAD242}" type="sibTrans" cxnId="{8FDAD9CE-B0E6-488E-824C-F1988DA1FE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9026426-93CB-495F-BC26-82B0D2F21FF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Identifikace schopností a limitů</a:t>
          </a:r>
          <a:endParaRPr lang="en-US"/>
        </a:p>
      </dgm:t>
    </dgm:pt>
    <dgm:pt modelId="{CB4DF220-7517-4E9A-8567-396CC619C64E}" type="parTrans" cxnId="{6CF5DE47-F56B-431B-9C7B-2C6F1548A4AA}">
      <dgm:prSet/>
      <dgm:spPr/>
      <dgm:t>
        <a:bodyPr/>
        <a:lstStyle/>
        <a:p>
          <a:endParaRPr lang="en-US"/>
        </a:p>
      </dgm:t>
    </dgm:pt>
    <dgm:pt modelId="{15662B38-2231-4EF0-837B-40C9A789D187}" type="sibTrans" cxnId="{6CF5DE47-F56B-431B-9C7B-2C6F1548A4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802556-B784-44DA-8216-E3E5763C347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Základ pro individuální plánování</a:t>
          </a:r>
          <a:endParaRPr lang="en-US"/>
        </a:p>
      </dgm:t>
    </dgm:pt>
    <dgm:pt modelId="{9BB03BC0-924D-4224-A14F-F6663E0B177D}" type="parTrans" cxnId="{879788EA-4054-4349-8315-E8C49C911CEB}">
      <dgm:prSet/>
      <dgm:spPr/>
      <dgm:t>
        <a:bodyPr/>
        <a:lstStyle/>
        <a:p>
          <a:endParaRPr lang="en-US"/>
        </a:p>
      </dgm:t>
    </dgm:pt>
    <dgm:pt modelId="{69EAE2F9-8515-4E79-A61B-401CE0AAF2E3}" type="sibTrans" cxnId="{879788EA-4054-4349-8315-E8C49C911C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BBF896-29A1-4F65-8663-8D913071BF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Podpora místo nahrazování</a:t>
          </a:r>
          <a:endParaRPr lang="en-US"/>
        </a:p>
      </dgm:t>
    </dgm:pt>
    <dgm:pt modelId="{ECA1D78E-FA53-47C4-B87E-09CA3DA2008E}" type="parTrans" cxnId="{2681074A-F69D-4D62-BEAA-4ED1CD7A64D2}">
      <dgm:prSet/>
      <dgm:spPr/>
      <dgm:t>
        <a:bodyPr/>
        <a:lstStyle/>
        <a:p>
          <a:endParaRPr lang="en-US"/>
        </a:p>
      </dgm:t>
    </dgm:pt>
    <dgm:pt modelId="{514BC47F-5475-4725-B33D-E5742926CA82}" type="sibTrans" cxnId="{2681074A-F69D-4D62-BEAA-4ED1CD7A64D2}">
      <dgm:prSet/>
      <dgm:spPr/>
      <dgm:t>
        <a:bodyPr/>
        <a:lstStyle/>
        <a:p>
          <a:endParaRPr lang="en-US"/>
        </a:p>
      </dgm:t>
    </dgm:pt>
    <dgm:pt modelId="{6DB08584-EEA3-4CD5-B40F-A759FF895F19}" type="pres">
      <dgm:prSet presAssocID="{087ED238-0893-47BB-A36C-D748D8754CAC}" presName="root" presStyleCnt="0">
        <dgm:presLayoutVars>
          <dgm:dir/>
          <dgm:resizeHandles val="exact"/>
        </dgm:presLayoutVars>
      </dgm:prSet>
      <dgm:spPr/>
    </dgm:pt>
    <dgm:pt modelId="{A49C2008-3E21-4207-9424-76EEDB9C4F35}" type="pres">
      <dgm:prSet presAssocID="{087ED238-0893-47BB-A36C-D748D8754CAC}" presName="container" presStyleCnt="0">
        <dgm:presLayoutVars>
          <dgm:dir/>
          <dgm:resizeHandles val="exact"/>
        </dgm:presLayoutVars>
      </dgm:prSet>
      <dgm:spPr/>
    </dgm:pt>
    <dgm:pt modelId="{C0CBAE38-0ED6-41FD-BD8E-7E86C02DB5F9}" type="pres">
      <dgm:prSet presAssocID="{C53BA7A5-850E-4850-9F9D-C79AA4C6F42E}" presName="compNode" presStyleCnt="0"/>
      <dgm:spPr/>
    </dgm:pt>
    <dgm:pt modelId="{C2B2AED7-8AD1-445F-852C-FF13EE9F7843}" type="pres">
      <dgm:prSet presAssocID="{C53BA7A5-850E-4850-9F9D-C79AA4C6F42E}" presName="iconBgRect" presStyleLbl="bgShp" presStyleIdx="0" presStyleCnt="5"/>
      <dgm:spPr/>
    </dgm:pt>
    <dgm:pt modelId="{B52E32B6-9F37-4A2B-ACF9-EC8B45D5E33D}" type="pres">
      <dgm:prSet presAssocID="{C53BA7A5-850E-4850-9F9D-C79AA4C6F42E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8C7C292-1A7C-40A2-B67F-EC2F10644445}" type="pres">
      <dgm:prSet presAssocID="{C53BA7A5-850E-4850-9F9D-C79AA4C6F42E}" presName="spaceRect" presStyleCnt="0"/>
      <dgm:spPr/>
    </dgm:pt>
    <dgm:pt modelId="{370EAEAE-B6C8-41BF-BA3B-5EFF81DB7FA6}" type="pres">
      <dgm:prSet presAssocID="{C53BA7A5-850E-4850-9F9D-C79AA4C6F42E}" presName="textRect" presStyleLbl="revTx" presStyleIdx="0" presStyleCnt="5">
        <dgm:presLayoutVars>
          <dgm:chMax val="1"/>
          <dgm:chPref val="1"/>
        </dgm:presLayoutVars>
      </dgm:prSet>
      <dgm:spPr/>
    </dgm:pt>
    <dgm:pt modelId="{84A389DE-AD00-4287-8AA2-220D7019CF2A}" type="pres">
      <dgm:prSet presAssocID="{3EF07D34-BABB-4244-B839-5D3E8A9CFD12}" presName="sibTrans" presStyleLbl="sibTrans2D1" presStyleIdx="0" presStyleCnt="0"/>
      <dgm:spPr/>
    </dgm:pt>
    <dgm:pt modelId="{B3B873ED-75B4-41F0-B686-5E790BF44ACB}" type="pres">
      <dgm:prSet presAssocID="{31D7B6D5-09E8-4A03-B36C-4C9D08C43296}" presName="compNode" presStyleCnt="0"/>
      <dgm:spPr/>
    </dgm:pt>
    <dgm:pt modelId="{AB466048-4894-4C83-ACAA-4FC1B27E40CB}" type="pres">
      <dgm:prSet presAssocID="{31D7B6D5-09E8-4A03-B36C-4C9D08C43296}" presName="iconBgRect" presStyleLbl="bgShp" presStyleIdx="1" presStyleCnt="5"/>
      <dgm:spPr/>
    </dgm:pt>
    <dgm:pt modelId="{B1865FCC-2DA4-4E44-942D-73E0B79712F7}" type="pres">
      <dgm:prSet presAssocID="{31D7B6D5-09E8-4A03-B36C-4C9D08C43296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61D5A37F-2EEB-474A-A8E0-D94D5F0622F3}" type="pres">
      <dgm:prSet presAssocID="{31D7B6D5-09E8-4A03-B36C-4C9D08C43296}" presName="spaceRect" presStyleCnt="0"/>
      <dgm:spPr/>
    </dgm:pt>
    <dgm:pt modelId="{BE3DCFED-939D-4DD6-9C80-9EB2451E10C6}" type="pres">
      <dgm:prSet presAssocID="{31D7B6D5-09E8-4A03-B36C-4C9D08C43296}" presName="textRect" presStyleLbl="revTx" presStyleIdx="1" presStyleCnt="5">
        <dgm:presLayoutVars>
          <dgm:chMax val="1"/>
          <dgm:chPref val="1"/>
        </dgm:presLayoutVars>
      </dgm:prSet>
      <dgm:spPr/>
    </dgm:pt>
    <dgm:pt modelId="{4C90BA85-D679-4E02-8A21-027DE79E883D}" type="pres">
      <dgm:prSet presAssocID="{3A468945-4049-467F-AF62-3A69D5DAD242}" presName="sibTrans" presStyleLbl="sibTrans2D1" presStyleIdx="0" presStyleCnt="0"/>
      <dgm:spPr/>
    </dgm:pt>
    <dgm:pt modelId="{F9BD76EF-5102-4C7A-810F-8CFF679EAA3F}" type="pres">
      <dgm:prSet presAssocID="{29026426-93CB-495F-BC26-82B0D2F21FFF}" presName="compNode" presStyleCnt="0"/>
      <dgm:spPr/>
    </dgm:pt>
    <dgm:pt modelId="{E39990D7-533F-4173-BFD5-478D47901A24}" type="pres">
      <dgm:prSet presAssocID="{29026426-93CB-495F-BC26-82B0D2F21FFF}" presName="iconBgRect" presStyleLbl="bgShp" presStyleIdx="2" presStyleCnt="5"/>
      <dgm:spPr/>
    </dgm:pt>
    <dgm:pt modelId="{ED983CCA-5C39-44AE-89C4-B07218114319}" type="pres">
      <dgm:prSet presAssocID="{29026426-93CB-495F-BC26-82B0D2F21FF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82B5367-1DEB-4F82-9B49-5643B4E28F50}" type="pres">
      <dgm:prSet presAssocID="{29026426-93CB-495F-BC26-82B0D2F21FFF}" presName="spaceRect" presStyleCnt="0"/>
      <dgm:spPr/>
    </dgm:pt>
    <dgm:pt modelId="{09EBA7A8-F8B8-4905-AEEA-9FF35510F98F}" type="pres">
      <dgm:prSet presAssocID="{29026426-93CB-495F-BC26-82B0D2F21FFF}" presName="textRect" presStyleLbl="revTx" presStyleIdx="2" presStyleCnt="5">
        <dgm:presLayoutVars>
          <dgm:chMax val="1"/>
          <dgm:chPref val="1"/>
        </dgm:presLayoutVars>
      </dgm:prSet>
      <dgm:spPr/>
    </dgm:pt>
    <dgm:pt modelId="{19D8ECA5-0B83-4EE2-A9FB-213C3EDD3E6E}" type="pres">
      <dgm:prSet presAssocID="{15662B38-2231-4EF0-837B-40C9A789D187}" presName="sibTrans" presStyleLbl="sibTrans2D1" presStyleIdx="0" presStyleCnt="0"/>
      <dgm:spPr/>
    </dgm:pt>
    <dgm:pt modelId="{ABD2E893-9225-4DBA-8498-D8C48F3A4086}" type="pres">
      <dgm:prSet presAssocID="{59802556-B784-44DA-8216-E3E5763C3473}" presName="compNode" presStyleCnt="0"/>
      <dgm:spPr/>
    </dgm:pt>
    <dgm:pt modelId="{0F8E6F59-6538-4898-B496-A029DA45AD1E}" type="pres">
      <dgm:prSet presAssocID="{59802556-B784-44DA-8216-E3E5763C3473}" presName="iconBgRect" presStyleLbl="bgShp" presStyleIdx="3" presStyleCnt="5"/>
      <dgm:spPr/>
    </dgm:pt>
    <dgm:pt modelId="{A809028F-D61A-4F31-932B-77AF0096086A}" type="pres">
      <dgm:prSet presAssocID="{59802556-B784-44DA-8216-E3E5763C347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A4155088-0F31-424A-8896-50570022B666}" type="pres">
      <dgm:prSet presAssocID="{59802556-B784-44DA-8216-E3E5763C3473}" presName="spaceRect" presStyleCnt="0"/>
      <dgm:spPr/>
    </dgm:pt>
    <dgm:pt modelId="{9624B932-A872-42D1-82B7-AC9649FD38C8}" type="pres">
      <dgm:prSet presAssocID="{59802556-B784-44DA-8216-E3E5763C3473}" presName="textRect" presStyleLbl="revTx" presStyleIdx="3" presStyleCnt="5">
        <dgm:presLayoutVars>
          <dgm:chMax val="1"/>
          <dgm:chPref val="1"/>
        </dgm:presLayoutVars>
      </dgm:prSet>
      <dgm:spPr/>
    </dgm:pt>
    <dgm:pt modelId="{90529568-3C32-477B-B23E-7FDF723ACEE5}" type="pres">
      <dgm:prSet presAssocID="{69EAE2F9-8515-4E79-A61B-401CE0AAF2E3}" presName="sibTrans" presStyleLbl="sibTrans2D1" presStyleIdx="0" presStyleCnt="0"/>
      <dgm:spPr/>
    </dgm:pt>
    <dgm:pt modelId="{65C70A6F-B2A3-47ED-8BCF-E043C96D2614}" type="pres">
      <dgm:prSet presAssocID="{9ABBF896-29A1-4F65-8663-8D913071BFA3}" presName="compNode" presStyleCnt="0"/>
      <dgm:spPr/>
    </dgm:pt>
    <dgm:pt modelId="{8EE12A97-EB54-4C0F-A6B1-BD1EA84C2829}" type="pres">
      <dgm:prSet presAssocID="{9ABBF896-29A1-4F65-8663-8D913071BFA3}" presName="iconBgRect" presStyleLbl="bgShp" presStyleIdx="4" presStyleCnt="5"/>
      <dgm:spPr/>
    </dgm:pt>
    <dgm:pt modelId="{794E0AEB-389E-4F7C-BEF0-6814DCD7CFF0}" type="pres">
      <dgm:prSet presAssocID="{9ABBF896-29A1-4F65-8663-8D913071BFA3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596AF2C1-0A00-404D-BC4F-A081ACF569E6}" type="pres">
      <dgm:prSet presAssocID="{9ABBF896-29A1-4F65-8663-8D913071BFA3}" presName="spaceRect" presStyleCnt="0"/>
      <dgm:spPr/>
    </dgm:pt>
    <dgm:pt modelId="{EBFC3ED0-7E0E-445F-A02D-868D468BEE5D}" type="pres">
      <dgm:prSet presAssocID="{9ABBF896-29A1-4F65-8663-8D913071BFA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284681A-2509-4BDB-8CCA-F1451C227D8D}" type="presOf" srcId="{3EF07D34-BABB-4244-B839-5D3E8A9CFD12}" destId="{84A389DE-AD00-4287-8AA2-220D7019CF2A}" srcOrd="0" destOrd="0" presId="urn:microsoft.com/office/officeart/2018/2/layout/IconCircleList"/>
    <dgm:cxn modelId="{72880520-9514-46E8-B0BB-15662CDFD6DF}" type="presOf" srcId="{087ED238-0893-47BB-A36C-D748D8754CAC}" destId="{6DB08584-EEA3-4CD5-B40F-A759FF895F19}" srcOrd="0" destOrd="0" presId="urn:microsoft.com/office/officeart/2018/2/layout/IconCircleList"/>
    <dgm:cxn modelId="{6CF5DE47-F56B-431B-9C7B-2C6F1548A4AA}" srcId="{087ED238-0893-47BB-A36C-D748D8754CAC}" destId="{29026426-93CB-495F-BC26-82B0D2F21FFF}" srcOrd="2" destOrd="0" parTransId="{CB4DF220-7517-4E9A-8567-396CC619C64E}" sibTransId="{15662B38-2231-4EF0-837B-40C9A789D187}"/>
    <dgm:cxn modelId="{2681074A-F69D-4D62-BEAA-4ED1CD7A64D2}" srcId="{087ED238-0893-47BB-A36C-D748D8754CAC}" destId="{9ABBF896-29A1-4F65-8663-8D913071BFA3}" srcOrd="4" destOrd="0" parTransId="{ECA1D78E-FA53-47C4-B87E-09CA3DA2008E}" sibTransId="{514BC47F-5475-4725-B33D-E5742926CA82}"/>
    <dgm:cxn modelId="{3A042590-9DC7-41FD-B316-FFD646C22149}" type="presOf" srcId="{59802556-B784-44DA-8216-E3E5763C3473}" destId="{9624B932-A872-42D1-82B7-AC9649FD38C8}" srcOrd="0" destOrd="0" presId="urn:microsoft.com/office/officeart/2018/2/layout/IconCircleList"/>
    <dgm:cxn modelId="{558B1292-121A-47AD-A52E-EE833D143EDC}" type="presOf" srcId="{15662B38-2231-4EF0-837B-40C9A789D187}" destId="{19D8ECA5-0B83-4EE2-A9FB-213C3EDD3E6E}" srcOrd="0" destOrd="0" presId="urn:microsoft.com/office/officeart/2018/2/layout/IconCircleList"/>
    <dgm:cxn modelId="{AA7D7D9C-56F0-4D19-9D1F-3137F3AA6085}" srcId="{087ED238-0893-47BB-A36C-D748D8754CAC}" destId="{C53BA7A5-850E-4850-9F9D-C79AA4C6F42E}" srcOrd="0" destOrd="0" parTransId="{557898D3-952F-47F9-A44C-2307F64D6467}" sibTransId="{3EF07D34-BABB-4244-B839-5D3E8A9CFD12}"/>
    <dgm:cxn modelId="{99AA3F9E-DAEE-4453-BA64-53634BCAC875}" type="presOf" srcId="{3A468945-4049-467F-AF62-3A69D5DAD242}" destId="{4C90BA85-D679-4E02-8A21-027DE79E883D}" srcOrd="0" destOrd="0" presId="urn:microsoft.com/office/officeart/2018/2/layout/IconCircleList"/>
    <dgm:cxn modelId="{7FCCDCA3-17C4-438B-86B9-379F8AAF0751}" type="presOf" srcId="{9ABBF896-29A1-4F65-8663-8D913071BFA3}" destId="{EBFC3ED0-7E0E-445F-A02D-868D468BEE5D}" srcOrd="0" destOrd="0" presId="urn:microsoft.com/office/officeart/2018/2/layout/IconCircleList"/>
    <dgm:cxn modelId="{822294A8-38A8-4AC3-9E48-72B8428C40F4}" type="presOf" srcId="{69EAE2F9-8515-4E79-A61B-401CE0AAF2E3}" destId="{90529568-3C32-477B-B23E-7FDF723ACEE5}" srcOrd="0" destOrd="0" presId="urn:microsoft.com/office/officeart/2018/2/layout/IconCircleList"/>
    <dgm:cxn modelId="{6175F4BA-6A1A-4BD5-89BD-FE15F5F6B0E3}" type="presOf" srcId="{29026426-93CB-495F-BC26-82B0D2F21FFF}" destId="{09EBA7A8-F8B8-4905-AEEA-9FF35510F98F}" srcOrd="0" destOrd="0" presId="urn:microsoft.com/office/officeart/2018/2/layout/IconCircleList"/>
    <dgm:cxn modelId="{99F965C8-3228-404B-B81B-55B9FFE1B1B8}" type="presOf" srcId="{C53BA7A5-850E-4850-9F9D-C79AA4C6F42E}" destId="{370EAEAE-B6C8-41BF-BA3B-5EFF81DB7FA6}" srcOrd="0" destOrd="0" presId="urn:microsoft.com/office/officeart/2018/2/layout/IconCircleList"/>
    <dgm:cxn modelId="{8FDAD9CE-B0E6-488E-824C-F1988DA1FEF1}" srcId="{087ED238-0893-47BB-A36C-D748D8754CAC}" destId="{31D7B6D5-09E8-4A03-B36C-4C9D08C43296}" srcOrd="1" destOrd="0" parTransId="{9F6AC083-6874-4CCF-BAAA-52F2E2D2FFBF}" sibTransId="{3A468945-4049-467F-AF62-3A69D5DAD242}"/>
    <dgm:cxn modelId="{9EC48DD5-38C9-4FCC-9882-121A9F233201}" type="presOf" srcId="{31D7B6D5-09E8-4A03-B36C-4C9D08C43296}" destId="{BE3DCFED-939D-4DD6-9C80-9EB2451E10C6}" srcOrd="0" destOrd="0" presId="urn:microsoft.com/office/officeart/2018/2/layout/IconCircleList"/>
    <dgm:cxn modelId="{879788EA-4054-4349-8315-E8C49C911CEB}" srcId="{087ED238-0893-47BB-A36C-D748D8754CAC}" destId="{59802556-B784-44DA-8216-E3E5763C3473}" srcOrd="3" destOrd="0" parTransId="{9BB03BC0-924D-4224-A14F-F6663E0B177D}" sibTransId="{69EAE2F9-8515-4E79-A61B-401CE0AAF2E3}"/>
    <dgm:cxn modelId="{B6674F06-F5D2-437A-84A9-F97D906B8668}" type="presParOf" srcId="{6DB08584-EEA3-4CD5-B40F-A759FF895F19}" destId="{A49C2008-3E21-4207-9424-76EEDB9C4F35}" srcOrd="0" destOrd="0" presId="urn:microsoft.com/office/officeart/2018/2/layout/IconCircleList"/>
    <dgm:cxn modelId="{73B207AA-27D6-4C03-8E0E-C35C31AA73E8}" type="presParOf" srcId="{A49C2008-3E21-4207-9424-76EEDB9C4F35}" destId="{C0CBAE38-0ED6-41FD-BD8E-7E86C02DB5F9}" srcOrd="0" destOrd="0" presId="urn:microsoft.com/office/officeart/2018/2/layout/IconCircleList"/>
    <dgm:cxn modelId="{FDC89158-C6B1-4D87-9633-5C8524DDCF77}" type="presParOf" srcId="{C0CBAE38-0ED6-41FD-BD8E-7E86C02DB5F9}" destId="{C2B2AED7-8AD1-445F-852C-FF13EE9F7843}" srcOrd="0" destOrd="0" presId="urn:microsoft.com/office/officeart/2018/2/layout/IconCircleList"/>
    <dgm:cxn modelId="{ACA11F67-14C5-40A3-BD91-AE0400E2D886}" type="presParOf" srcId="{C0CBAE38-0ED6-41FD-BD8E-7E86C02DB5F9}" destId="{B52E32B6-9F37-4A2B-ACF9-EC8B45D5E33D}" srcOrd="1" destOrd="0" presId="urn:microsoft.com/office/officeart/2018/2/layout/IconCircleList"/>
    <dgm:cxn modelId="{93B2772A-B6A6-4499-8183-045C65099487}" type="presParOf" srcId="{C0CBAE38-0ED6-41FD-BD8E-7E86C02DB5F9}" destId="{C8C7C292-1A7C-40A2-B67F-EC2F10644445}" srcOrd="2" destOrd="0" presId="urn:microsoft.com/office/officeart/2018/2/layout/IconCircleList"/>
    <dgm:cxn modelId="{A86BE8BF-38EE-4E79-93CF-234D8906F610}" type="presParOf" srcId="{C0CBAE38-0ED6-41FD-BD8E-7E86C02DB5F9}" destId="{370EAEAE-B6C8-41BF-BA3B-5EFF81DB7FA6}" srcOrd="3" destOrd="0" presId="urn:microsoft.com/office/officeart/2018/2/layout/IconCircleList"/>
    <dgm:cxn modelId="{20D55357-B9E0-4464-A77F-B7051CAA5F86}" type="presParOf" srcId="{A49C2008-3E21-4207-9424-76EEDB9C4F35}" destId="{84A389DE-AD00-4287-8AA2-220D7019CF2A}" srcOrd="1" destOrd="0" presId="urn:microsoft.com/office/officeart/2018/2/layout/IconCircleList"/>
    <dgm:cxn modelId="{69E6A7D2-9D60-46F9-864E-080AA4F8A341}" type="presParOf" srcId="{A49C2008-3E21-4207-9424-76EEDB9C4F35}" destId="{B3B873ED-75B4-41F0-B686-5E790BF44ACB}" srcOrd="2" destOrd="0" presId="urn:microsoft.com/office/officeart/2018/2/layout/IconCircleList"/>
    <dgm:cxn modelId="{53B1E5E3-F5B9-4EF0-8D14-3ED15D7D4B81}" type="presParOf" srcId="{B3B873ED-75B4-41F0-B686-5E790BF44ACB}" destId="{AB466048-4894-4C83-ACAA-4FC1B27E40CB}" srcOrd="0" destOrd="0" presId="urn:microsoft.com/office/officeart/2018/2/layout/IconCircleList"/>
    <dgm:cxn modelId="{939D148E-2691-48F4-AED6-2E3DA5F610E6}" type="presParOf" srcId="{B3B873ED-75B4-41F0-B686-5E790BF44ACB}" destId="{B1865FCC-2DA4-4E44-942D-73E0B79712F7}" srcOrd="1" destOrd="0" presId="urn:microsoft.com/office/officeart/2018/2/layout/IconCircleList"/>
    <dgm:cxn modelId="{CCA836E5-4B55-4F03-B659-B6AA6F98E03B}" type="presParOf" srcId="{B3B873ED-75B4-41F0-B686-5E790BF44ACB}" destId="{61D5A37F-2EEB-474A-A8E0-D94D5F0622F3}" srcOrd="2" destOrd="0" presId="urn:microsoft.com/office/officeart/2018/2/layout/IconCircleList"/>
    <dgm:cxn modelId="{6CC45E79-B35D-4B44-826D-95762047C344}" type="presParOf" srcId="{B3B873ED-75B4-41F0-B686-5E790BF44ACB}" destId="{BE3DCFED-939D-4DD6-9C80-9EB2451E10C6}" srcOrd="3" destOrd="0" presId="urn:microsoft.com/office/officeart/2018/2/layout/IconCircleList"/>
    <dgm:cxn modelId="{2175D799-3AD7-40DE-AE5B-B35D009E866E}" type="presParOf" srcId="{A49C2008-3E21-4207-9424-76EEDB9C4F35}" destId="{4C90BA85-D679-4E02-8A21-027DE79E883D}" srcOrd="3" destOrd="0" presId="urn:microsoft.com/office/officeart/2018/2/layout/IconCircleList"/>
    <dgm:cxn modelId="{A9CD686C-EFA1-4052-AB2D-567E12DCE997}" type="presParOf" srcId="{A49C2008-3E21-4207-9424-76EEDB9C4F35}" destId="{F9BD76EF-5102-4C7A-810F-8CFF679EAA3F}" srcOrd="4" destOrd="0" presId="urn:microsoft.com/office/officeart/2018/2/layout/IconCircleList"/>
    <dgm:cxn modelId="{EF5D136A-4A9E-40FE-BC75-E54EDE8B8BB7}" type="presParOf" srcId="{F9BD76EF-5102-4C7A-810F-8CFF679EAA3F}" destId="{E39990D7-533F-4173-BFD5-478D47901A24}" srcOrd="0" destOrd="0" presId="urn:microsoft.com/office/officeart/2018/2/layout/IconCircleList"/>
    <dgm:cxn modelId="{20BE1125-87D8-4FD1-8566-84A693B1BC72}" type="presParOf" srcId="{F9BD76EF-5102-4C7A-810F-8CFF679EAA3F}" destId="{ED983CCA-5C39-44AE-89C4-B07218114319}" srcOrd="1" destOrd="0" presId="urn:microsoft.com/office/officeart/2018/2/layout/IconCircleList"/>
    <dgm:cxn modelId="{4776240F-25F1-4F08-AF5D-3271925CE83A}" type="presParOf" srcId="{F9BD76EF-5102-4C7A-810F-8CFF679EAA3F}" destId="{E82B5367-1DEB-4F82-9B49-5643B4E28F50}" srcOrd="2" destOrd="0" presId="urn:microsoft.com/office/officeart/2018/2/layout/IconCircleList"/>
    <dgm:cxn modelId="{AB6ED7DA-12E3-4FE6-817A-E449B4187F12}" type="presParOf" srcId="{F9BD76EF-5102-4C7A-810F-8CFF679EAA3F}" destId="{09EBA7A8-F8B8-4905-AEEA-9FF35510F98F}" srcOrd="3" destOrd="0" presId="urn:microsoft.com/office/officeart/2018/2/layout/IconCircleList"/>
    <dgm:cxn modelId="{48604857-39A0-42B9-B1CD-ACE69E0E1D46}" type="presParOf" srcId="{A49C2008-3E21-4207-9424-76EEDB9C4F35}" destId="{19D8ECA5-0B83-4EE2-A9FB-213C3EDD3E6E}" srcOrd="5" destOrd="0" presId="urn:microsoft.com/office/officeart/2018/2/layout/IconCircleList"/>
    <dgm:cxn modelId="{9AFF8F89-00E0-4CF7-90CC-4FAB26B0B0DF}" type="presParOf" srcId="{A49C2008-3E21-4207-9424-76EEDB9C4F35}" destId="{ABD2E893-9225-4DBA-8498-D8C48F3A4086}" srcOrd="6" destOrd="0" presId="urn:microsoft.com/office/officeart/2018/2/layout/IconCircleList"/>
    <dgm:cxn modelId="{A8CEF7FD-7B7D-4305-9A5C-A8D017687297}" type="presParOf" srcId="{ABD2E893-9225-4DBA-8498-D8C48F3A4086}" destId="{0F8E6F59-6538-4898-B496-A029DA45AD1E}" srcOrd="0" destOrd="0" presId="urn:microsoft.com/office/officeart/2018/2/layout/IconCircleList"/>
    <dgm:cxn modelId="{F2892A32-D04C-4DAF-87B4-FC69C611CDB9}" type="presParOf" srcId="{ABD2E893-9225-4DBA-8498-D8C48F3A4086}" destId="{A809028F-D61A-4F31-932B-77AF0096086A}" srcOrd="1" destOrd="0" presId="urn:microsoft.com/office/officeart/2018/2/layout/IconCircleList"/>
    <dgm:cxn modelId="{AB6EB23C-E3BC-4324-870A-727CB45DC63A}" type="presParOf" srcId="{ABD2E893-9225-4DBA-8498-D8C48F3A4086}" destId="{A4155088-0F31-424A-8896-50570022B666}" srcOrd="2" destOrd="0" presId="urn:microsoft.com/office/officeart/2018/2/layout/IconCircleList"/>
    <dgm:cxn modelId="{866F2E40-ECA5-4D74-8DDF-38E24D4D108E}" type="presParOf" srcId="{ABD2E893-9225-4DBA-8498-D8C48F3A4086}" destId="{9624B932-A872-42D1-82B7-AC9649FD38C8}" srcOrd="3" destOrd="0" presId="urn:microsoft.com/office/officeart/2018/2/layout/IconCircleList"/>
    <dgm:cxn modelId="{9815F655-C629-4314-873F-69A84FE219D0}" type="presParOf" srcId="{A49C2008-3E21-4207-9424-76EEDB9C4F35}" destId="{90529568-3C32-477B-B23E-7FDF723ACEE5}" srcOrd="7" destOrd="0" presId="urn:microsoft.com/office/officeart/2018/2/layout/IconCircleList"/>
    <dgm:cxn modelId="{0A7255E7-AE84-4934-96E0-52EC30D5C890}" type="presParOf" srcId="{A49C2008-3E21-4207-9424-76EEDB9C4F35}" destId="{65C70A6F-B2A3-47ED-8BCF-E043C96D2614}" srcOrd="8" destOrd="0" presId="urn:microsoft.com/office/officeart/2018/2/layout/IconCircleList"/>
    <dgm:cxn modelId="{E391A45D-C600-4D16-879E-70DF4EE1D996}" type="presParOf" srcId="{65C70A6F-B2A3-47ED-8BCF-E043C96D2614}" destId="{8EE12A97-EB54-4C0F-A6B1-BD1EA84C2829}" srcOrd="0" destOrd="0" presId="urn:microsoft.com/office/officeart/2018/2/layout/IconCircleList"/>
    <dgm:cxn modelId="{322C8D23-9042-4E0E-AC11-D5A3182475DE}" type="presParOf" srcId="{65C70A6F-B2A3-47ED-8BCF-E043C96D2614}" destId="{794E0AEB-389E-4F7C-BEF0-6814DCD7CFF0}" srcOrd="1" destOrd="0" presId="urn:microsoft.com/office/officeart/2018/2/layout/IconCircleList"/>
    <dgm:cxn modelId="{6C8B35A0-73E3-499D-8323-0E79AB2E1F8D}" type="presParOf" srcId="{65C70A6F-B2A3-47ED-8BCF-E043C96D2614}" destId="{596AF2C1-0A00-404D-BC4F-A081ACF569E6}" srcOrd="2" destOrd="0" presId="urn:microsoft.com/office/officeart/2018/2/layout/IconCircleList"/>
    <dgm:cxn modelId="{9C7DE0FD-0FFA-44E8-B3C3-9E799F2449F8}" type="presParOf" srcId="{65C70A6F-B2A3-47ED-8BCF-E043C96D2614}" destId="{EBFC3ED0-7E0E-445F-A02D-868D468BEE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41DE1-0011-4561-93A3-9C076AB407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97CA76-052A-4228-B49C-FA21BBE06C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Chování</a:t>
          </a:r>
          <a:r>
            <a:rPr lang="en-US" b="1" dirty="0"/>
            <a:t> = </a:t>
          </a:r>
          <a:r>
            <a:rPr lang="en-US" b="1" dirty="0" err="1"/>
            <a:t>informace</a:t>
          </a:r>
          <a:r>
            <a:rPr lang="en-US" b="1" dirty="0"/>
            <a:t>, ne </a:t>
          </a:r>
          <a:r>
            <a:rPr lang="en-US" b="1" dirty="0" err="1"/>
            <a:t>problém</a:t>
          </a:r>
          <a:endParaRPr lang="en-US" dirty="0"/>
        </a:p>
      </dgm:t>
    </dgm:pt>
    <dgm:pt modelId="{6F37B30B-8422-403D-89A0-55E495D735C6}" type="parTrans" cxnId="{2700FF5A-8543-4351-BB9F-EDAACD8220B0}">
      <dgm:prSet/>
      <dgm:spPr/>
      <dgm:t>
        <a:bodyPr/>
        <a:lstStyle/>
        <a:p>
          <a:endParaRPr lang="en-US"/>
        </a:p>
      </dgm:t>
    </dgm:pt>
    <dgm:pt modelId="{BAE144F4-0FA9-4090-9F82-FC69DBBEB0F0}" type="sibTrans" cxnId="{2700FF5A-8543-4351-BB9F-EDAACD8220B0}">
      <dgm:prSet/>
      <dgm:spPr/>
      <dgm:t>
        <a:bodyPr/>
        <a:lstStyle/>
        <a:p>
          <a:endParaRPr lang="en-US"/>
        </a:p>
      </dgm:t>
    </dgm:pt>
    <dgm:pt modelId="{FBC99D0B-692A-445F-A0F9-9AF075883A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Reakce</a:t>
          </a:r>
          <a:r>
            <a:rPr lang="en-US" b="1" dirty="0"/>
            <a:t>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 err="1"/>
            <a:t>potřebu</a:t>
          </a:r>
          <a:r>
            <a:rPr lang="en-US" b="1" dirty="0"/>
            <a:t>, </a:t>
          </a:r>
          <a:r>
            <a:rPr lang="en-US" b="1" dirty="0" err="1"/>
            <a:t>stres</a:t>
          </a:r>
          <a:r>
            <a:rPr lang="en-US" b="1" dirty="0"/>
            <a:t>, </a:t>
          </a:r>
          <a:r>
            <a:rPr lang="en-US" b="1" dirty="0" err="1"/>
            <a:t>prostředí</a:t>
          </a:r>
          <a:endParaRPr lang="en-US" dirty="0"/>
        </a:p>
      </dgm:t>
    </dgm:pt>
    <dgm:pt modelId="{8B1B727F-3327-4C12-BC68-CC549D6DF213}" type="parTrans" cxnId="{E90E5C95-BFC3-4FCB-B721-A219F54F1DC1}">
      <dgm:prSet/>
      <dgm:spPr/>
      <dgm:t>
        <a:bodyPr/>
        <a:lstStyle/>
        <a:p>
          <a:endParaRPr lang="en-US"/>
        </a:p>
      </dgm:t>
    </dgm:pt>
    <dgm:pt modelId="{64154413-44E1-4CCA-A6B0-B425EE3DD0D8}" type="sibTrans" cxnId="{E90E5C95-BFC3-4FCB-B721-A219F54F1DC1}">
      <dgm:prSet/>
      <dgm:spPr/>
      <dgm:t>
        <a:bodyPr/>
        <a:lstStyle/>
        <a:p>
          <a:endParaRPr lang="en-US"/>
        </a:p>
      </dgm:t>
    </dgm:pt>
    <dgm:pt modelId="{DF95BF69-B858-402D-9668-2F4A3733FB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Prevence</a:t>
          </a:r>
          <a:r>
            <a:rPr lang="en-US" b="1" dirty="0"/>
            <a:t> </a:t>
          </a:r>
          <a:r>
            <a:rPr lang="en-US" b="1" dirty="0" err="1"/>
            <a:t>krizí</a:t>
          </a:r>
          <a:endParaRPr lang="en-US" dirty="0"/>
        </a:p>
      </dgm:t>
    </dgm:pt>
    <dgm:pt modelId="{97139449-7B63-4489-A2B7-C653916B9C42}" type="parTrans" cxnId="{F1DE3D96-B7FF-4A03-BD64-ED23A27A61C3}">
      <dgm:prSet/>
      <dgm:spPr/>
      <dgm:t>
        <a:bodyPr/>
        <a:lstStyle/>
        <a:p>
          <a:endParaRPr lang="en-US"/>
        </a:p>
      </dgm:t>
    </dgm:pt>
    <dgm:pt modelId="{3E2EA81B-690D-452F-ACD5-79DA716AFF8E}" type="sibTrans" cxnId="{F1DE3D96-B7FF-4A03-BD64-ED23A27A61C3}">
      <dgm:prSet/>
      <dgm:spPr/>
      <dgm:t>
        <a:bodyPr/>
        <a:lstStyle/>
        <a:p>
          <a:endParaRPr lang="en-US"/>
        </a:p>
      </dgm:t>
    </dgm:pt>
    <dgm:pt modelId="{44739768-355D-4F35-9303-748926F107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Snižování</a:t>
          </a:r>
          <a:r>
            <a:rPr lang="en-US" b="1" dirty="0"/>
            <a:t> </a:t>
          </a:r>
          <a:r>
            <a:rPr lang="en-US" b="1" dirty="0" err="1"/>
            <a:t>napětí</a:t>
          </a:r>
          <a:endParaRPr lang="en-US" dirty="0"/>
        </a:p>
      </dgm:t>
    </dgm:pt>
    <dgm:pt modelId="{F5718658-94B2-4A20-8FA0-A264F8419E2A}" type="parTrans" cxnId="{EE74503F-7174-47C7-9735-96D186EDA507}">
      <dgm:prSet/>
      <dgm:spPr/>
      <dgm:t>
        <a:bodyPr/>
        <a:lstStyle/>
        <a:p>
          <a:endParaRPr lang="en-US"/>
        </a:p>
      </dgm:t>
    </dgm:pt>
    <dgm:pt modelId="{FB88D132-0AB7-416B-AAF1-5DE1391D0E96}" type="sibTrans" cxnId="{EE74503F-7174-47C7-9735-96D186EDA507}">
      <dgm:prSet/>
      <dgm:spPr/>
      <dgm:t>
        <a:bodyPr/>
        <a:lstStyle/>
        <a:p>
          <a:endParaRPr lang="en-US"/>
        </a:p>
      </dgm:t>
    </dgm:pt>
    <dgm:pt modelId="{DC3EE383-AC7C-41F5-9C51-5268D51C78C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 err="1"/>
            <a:t>Posilování</a:t>
          </a:r>
          <a:r>
            <a:rPr lang="en-US" b="1" dirty="0"/>
            <a:t> </a:t>
          </a:r>
          <a:r>
            <a:rPr lang="en-US" b="1" dirty="0" err="1">
              <a:latin typeface="Aptos Display" panose="02110004020202020204"/>
            </a:rPr>
            <a:t>klientovi</a:t>
          </a:r>
          <a:r>
            <a:rPr lang="en-US" b="1" dirty="0">
              <a:latin typeface="Aptos Display" panose="02110004020202020204"/>
            </a:rPr>
            <a:t> </a:t>
          </a:r>
          <a:r>
            <a:rPr lang="en-US" b="1" dirty="0" err="1">
              <a:latin typeface="Aptos Display" panose="02110004020202020204"/>
            </a:rPr>
            <a:t>kontroly</a:t>
          </a:r>
          <a:r>
            <a:rPr lang="en-US" b="1" dirty="0">
              <a:latin typeface="Aptos Display" panose="02110004020202020204"/>
            </a:rPr>
            <a:t> </a:t>
          </a:r>
          <a:r>
            <a:rPr lang="en-US" b="1" dirty="0" err="1">
              <a:latin typeface="Aptos Display" panose="02110004020202020204"/>
            </a:rPr>
            <a:t>nad</a:t>
          </a:r>
          <a:r>
            <a:rPr lang="en-US" b="1" dirty="0">
              <a:latin typeface="Aptos Display" panose="02110004020202020204"/>
            </a:rPr>
            <a:t> </a:t>
          </a:r>
          <a:r>
            <a:rPr lang="en-US" b="1" dirty="0" err="1">
              <a:latin typeface="Aptos Display" panose="02110004020202020204"/>
            </a:rPr>
            <a:t>situací</a:t>
          </a:r>
          <a:endParaRPr lang="en-US" b="1" dirty="0"/>
        </a:p>
      </dgm:t>
    </dgm:pt>
    <dgm:pt modelId="{70D71332-F8F1-49A8-BDCF-E4407E998BCF}" type="parTrans" cxnId="{EFC3892A-F872-4183-BCE7-8496D889822D}">
      <dgm:prSet/>
      <dgm:spPr/>
      <dgm:t>
        <a:bodyPr/>
        <a:lstStyle/>
        <a:p>
          <a:endParaRPr lang="en-US"/>
        </a:p>
      </dgm:t>
    </dgm:pt>
    <dgm:pt modelId="{4D1E14C2-3D48-4ED7-B1AD-F62F1DA5DD4A}" type="sibTrans" cxnId="{EFC3892A-F872-4183-BCE7-8496D889822D}">
      <dgm:prSet/>
      <dgm:spPr/>
      <dgm:t>
        <a:bodyPr/>
        <a:lstStyle/>
        <a:p>
          <a:endParaRPr lang="en-US"/>
        </a:p>
      </dgm:t>
    </dgm:pt>
    <dgm:pt modelId="{1A17B407-F092-4328-B017-5863DA32F80C}" type="pres">
      <dgm:prSet presAssocID="{61041DE1-0011-4561-93A3-9C076AB407F4}" presName="root" presStyleCnt="0">
        <dgm:presLayoutVars>
          <dgm:dir/>
          <dgm:resizeHandles val="exact"/>
        </dgm:presLayoutVars>
      </dgm:prSet>
      <dgm:spPr/>
    </dgm:pt>
    <dgm:pt modelId="{960A68A5-AFD5-4B2A-9C65-DE410A45FDC0}" type="pres">
      <dgm:prSet presAssocID="{ED97CA76-052A-4228-B49C-FA21BBE06CBC}" presName="compNode" presStyleCnt="0"/>
      <dgm:spPr/>
    </dgm:pt>
    <dgm:pt modelId="{B9949E35-A8D5-4AD5-A6EA-90C3D9D90B93}" type="pres">
      <dgm:prSet presAssocID="{ED97CA76-052A-4228-B49C-FA21BBE06CBC}" presName="bgRect" presStyleLbl="bgShp" presStyleIdx="0" presStyleCnt="5"/>
      <dgm:spPr/>
    </dgm:pt>
    <dgm:pt modelId="{EDF728AB-6919-44EA-83F6-98FA5CE33759}" type="pres">
      <dgm:prSet presAssocID="{ED97CA76-052A-4228-B49C-FA21BBE06CBC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850E11-33FB-4DEA-A3FD-1933E2AD1142}" type="pres">
      <dgm:prSet presAssocID="{ED97CA76-052A-4228-B49C-FA21BBE06CBC}" presName="spaceRect" presStyleCnt="0"/>
      <dgm:spPr/>
    </dgm:pt>
    <dgm:pt modelId="{10E10EBB-AAB0-4894-8437-5602B144B5C6}" type="pres">
      <dgm:prSet presAssocID="{ED97CA76-052A-4228-B49C-FA21BBE06CBC}" presName="parTx" presStyleLbl="revTx" presStyleIdx="0" presStyleCnt="5">
        <dgm:presLayoutVars>
          <dgm:chMax val="0"/>
          <dgm:chPref val="0"/>
        </dgm:presLayoutVars>
      </dgm:prSet>
      <dgm:spPr/>
    </dgm:pt>
    <dgm:pt modelId="{866954F4-7980-4B23-B723-42BA33A6158F}" type="pres">
      <dgm:prSet presAssocID="{BAE144F4-0FA9-4090-9F82-FC69DBBEB0F0}" presName="sibTrans" presStyleCnt="0"/>
      <dgm:spPr/>
    </dgm:pt>
    <dgm:pt modelId="{67CE8201-3ADF-483B-AB99-4534AF63DB4D}" type="pres">
      <dgm:prSet presAssocID="{FBC99D0B-692A-445F-A0F9-9AF075883A8F}" presName="compNode" presStyleCnt="0"/>
      <dgm:spPr/>
    </dgm:pt>
    <dgm:pt modelId="{10729771-0FBF-41AF-BAB9-9A0C5DD817A4}" type="pres">
      <dgm:prSet presAssocID="{FBC99D0B-692A-445F-A0F9-9AF075883A8F}" presName="bgRect" presStyleLbl="bgShp" presStyleIdx="1" presStyleCnt="5"/>
      <dgm:spPr/>
    </dgm:pt>
    <dgm:pt modelId="{FE628BA0-5E1C-4CC3-AF87-D92C16B2C8C4}" type="pres">
      <dgm:prSet presAssocID="{FBC99D0B-692A-445F-A0F9-9AF075883A8F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sky"/>
        </a:ext>
      </dgm:extLst>
    </dgm:pt>
    <dgm:pt modelId="{F175A0E3-6A1D-474A-A672-77C74DD7C5A9}" type="pres">
      <dgm:prSet presAssocID="{FBC99D0B-692A-445F-A0F9-9AF075883A8F}" presName="spaceRect" presStyleCnt="0"/>
      <dgm:spPr/>
    </dgm:pt>
    <dgm:pt modelId="{FE5C842C-03F9-47F7-BAAC-CAC603AB6AAC}" type="pres">
      <dgm:prSet presAssocID="{FBC99D0B-692A-445F-A0F9-9AF075883A8F}" presName="parTx" presStyleLbl="revTx" presStyleIdx="1" presStyleCnt="5">
        <dgm:presLayoutVars>
          <dgm:chMax val="0"/>
          <dgm:chPref val="0"/>
        </dgm:presLayoutVars>
      </dgm:prSet>
      <dgm:spPr/>
    </dgm:pt>
    <dgm:pt modelId="{0409A847-EA80-417B-88E1-38EDF5CF1A80}" type="pres">
      <dgm:prSet presAssocID="{64154413-44E1-4CCA-A6B0-B425EE3DD0D8}" presName="sibTrans" presStyleCnt="0"/>
      <dgm:spPr/>
    </dgm:pt>
    <dgm:pt modelId="{379455C2-AA22-4825-A560-047616679530}" type="pres">
      <dgm:prSet presAssocID="{DF95BF69-B858-402D-9668-2F4A3733FBCF}" presName="compNode" presStyleCnt="0"/>
      <dgm:spPr/>
    </dgm:pt>
    <dgm:pt modelId="{60F1698C-740C-4106-963D-090CCE0C4B1C}" type="pres">
      <dgm:prSet presAssocID="{DF95BF69-B858-402D-9668-2F4A3733FBCF}" presName="bgRect" presStyleLbl="bgShp" presStyleIdx="2" presStyleCnt="5"/>
      <dgm:spPr/>
    </dgm:pt>
    <dgm:pt modelId="{EA846376-4A39-45B9-A431-B23002837B83}" type="pres">
      <dgm:prSet presAssocID="{DF95BF69-B858-402D-9668-2F4A3733FBC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6ECCD1E-8625-4702-82A7-66FE4B80B353}" type="pres">
      <dgm:prSet presAssocID="{DF95BF69-B858-402D-9668-2F4A3733FBCF}" presName="spaceRect" presStyleCnt="0"/>
      <dgm:spPr/>
    </dgm:pt>
    <dgm:pt modelId="{112B9935-D77E-44EF-99DA-5D88336B7CB2}" type="pres">
      <dgm:prSet presAssocID="{DF95BF69-B858-402D-9668-2F4A3733FBCF}" presName="parTx" presStyleLbl="revTx" presStyleIdx="2" presStyleCnt="5">
        <dgm:presLayoutVars>
          <dgm:chMax val="0"/>
          <dgm:chPref val="0"/>
        </dgm:presLayoutVars>
      </dgm:prSet>
      <dgm:spPr/>
    </dgm:pt>
    <dgm:pt modelId="{7BEAA06E-4B35-4CD6-A8CF-4D403FFD3872}" type="pres">
      <dgm:prSet presAssocID="{3E2EA81B-690D-452F-ACD5-79DA716AFF8E}" presName="sibTrans" presStyleCnt="0"/>
      <dgm:spPr/>
    </dgm:pt>
    <dgm:pt modelId="{B5DA2FE8-6E35-4979-8B5B-4E198B56413F}" type="pres">
      <dgm:prSet presAssocID="{44739768-355D-4F35-9303-748926F107DA}" presName="compNode" presStyleCnt="0"/>
      <dgm:spPr/>
    </dgm:pt>
    <dgm:pt modelId="{43FE2A28-75A0-40A8-9235-3D75706197F5}" type="pres">
      <dgm:prSet presAssocID="{44739768-355D-4F35-9303-748926F107DA}" presName="bgRect" presStyleLbl="bgShp" presStyleIdx="3" presStyleCnt="5"/>
      <dgm:spPr/>
    </dgm:pt>
    <dgm:pt modelId="{3E5E1F28-0805-4A23-A783-A85720A192E5}" type="pres">
      <dgm:prSet presAssocID="{44739768-355D-4F35-9303-748926F107DA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D0403331-DE14-432F-927B-24D12C237E3A}" type="pres">
      <dgm:prSet presAssocID="{44739768-355D-4F35-9303-748926F107DA}" presName="spaceRect" presStyleCnt="0"/>
      <dgm:spPr/>
    </dgm:pt>
    <dgm:pt modelId="{7836E369-4AE6-4356-A093-2DA04CA139E2}" type="pres">
      <dgm:prSet presAssocID="{44739768-355D-4F35-9303-748926F107DA}" presName="parTx" presStyleLbl="revTx" presStyleIdx="3" presStyleCnt="5">
        <dgm:presLayoutVars>
          <dgm:chMax val="0"/>
          <dgm:chPref val="0"/>
        </dgm:presLayoutVars>
      </dgm:prSet>
      <dgm:spPr/>
    </dgm:pt>
    <dgm:pt modelId="{6CFC61F2-36BA-4E35-8239-F692A0875565}" type="pres">
      <dgm:prSet presAssocID="{FB88D132-0AB7-416B-AAF1-5DE1391D0E96}" presName="sibTrans" presStyleCnt="0"/>
      <dgm:spPr/>
    </dgm:pt>
    <dgm:pt modelId="{91AD392B-BD99-45B8-97CE-4EE28E4A6730}" type="pres">
      <dgm:prSet presAssocID="{DC3EE383-AC7C-41F5-9C51-5268D51C78CD}" presName="compNode" presStyleCnt="0"/>
      <dgm:spPr/>
    </dgm:pt>
    <dgm:pt modelId="{C6AEF280-A9DE-4394-A967-1FD457992458}" type="pres">
      <dgm:prSet presAssocID="{DC3EE383-AC7C-41F5-9C51-5268D51C78CD}" presName="bgRect" presStyleLbl="bgShp" presStyleIdx="4" presStyleCnt="5"/>
      <dgm:spPr/>
    </dgm:pt>
    <dgm:pt modelId="{52DA8168-3530-47AC-B56B-E6867F6EDF18}" type="pres">
      <dgm:prSet presAssocID="{DC3EE383-AC7C-41F5-9C51-5268D51C78CD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7C47EAC3-CD17-4139-86FE-43FFB01078BF}" type="pres">
      <dgm:prSet presAssocID="{DC3EE383-AC7C-41F5-9C51-5268D51C78CD}" presName="spaceRect" presStyleCnt="0"/>
      <dgm:spPr/>
    </dgm:pt>
    <dgm:pt modelId="{11185356-0918-46B7-BF34-7294221FAD25}" type="pres">
      <dgm:prSet presAssocID="{DC3EE383-AC7C-41F5-9C51-5268D51C78C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22EED00-6649-488E-B7E9-76FFF665974E}" type="presOf" srcId="{61041DE1-0011-4561-93A3-9C076AB407F4}" destId="{1A17B407-F092-4328-B017-5863DA32F80C}" srcOrd="0" destOrd="0" presId="urn:microsoft.com/office/officeart/2018/2/layout/IconVerticalSolidList"/>
    <dgm:cxn modelId="{EFC3892A-F872-4183-BCE7-8496D889822D}" srcId="{61041DE1-0011-4561-93A3-9C076AB407F4}" destId="{DC3EE383-AC7C-41F5-9C51-5268D51C78CD}" srcOrd="4" destOrd="0" parTransId="{70D71332-F8F1-49A8-BDCF-E4407E998BCF}" sibTransId="{4D1E14C2-3D48-4ED7-B1AD-F62F1DA5DD4A}"/>
    <dgm:cxn modelId="{07EE762E-7F8D-4032-BA0F-D838142C461E}" type="presOf" srcId="{44739768-355D-4F35-9303-748926F107DA}" destId="{7836E369-4AE6-4356-A093-2DA04CA139E2}" srcOrd="0" destOrd="0" presId="urn:microsoft.com/office/officeart/2018/2/layout/IconVerticalSolidList"/>
    <dgm:cxn modelId="{8FA07D37-DA72-4D22-B0A5-B5E618F6C220}" type="presOf" srcId="{DC3EE383-AC7C-41F5-9C51-5268D51C78CD}" destId="{11185356-0918-46B7-BF34-7294221FAD25}" srcOrd="0" destOrd="0" presId="urn:microsoft.com/office/officeart/2018/2/layout/IconVerticalSolidList"/>
    <dgm:cxn modelId="{EE74503F-7174-47C7-9735-96D186EDA507}" srcId="{61041DE1-0011-4561-93A3-9C076AB407F4}" destId="{44739768-355D-4F35-9303-748926F107DA}" srcOrd="3" destOrd="0" parTransId="{F5718658-94B2-4A20-8FA0-A264F8419E2A}" sibTransId="{FB88D132-0AB7-416B-AAF1-5DE1391D0E96}"/>
    <dgm:cxn modelId="{2700FF5A-8543-4351-BB9F-EDAACD8220B0}" srcId="{61041DE1-0011-4561-93A3-9C076AB407F4}" destId="{ED97CA76-052A-4228-B49C-FA21BBE06CBC}" srcOrd="0" destOrd="0" parTransId="{6F37B30B-8422-403D-89A0-55E495D735C6}" sibTransId="{BAE144F4-0FA9-4090-9F82-FC69DBBEB0F0}"/>
    <dgm:cxn modelId="{55FC6D80-3AE6-4F2D-A96F-CCC5CA1C5784}" type="presOf" srcId="{FBC99D0B-692A-445F-A0F9-9AF075883A8F}" destId="{FE5C842C-03F9-47F7-BAAC-CAC603AB6AAC}" srcOrd="0" destOrd="0" presId="urn:microsoft.com/office/officeart/2018/2/layout/IconVerticalSolidList"/>
    <dgm:cxn modelId="{E90E5C95-BFC3-4FCB-B721-A219F54F1DC1}" srcId="{61041DE1-0011-4561-93A3-9C076AB407F4}" destId="{FBC99D0B-692A-445F-A0F9-9AF075883A8F}" srcOrd="1" destOrd="0" parTransId="{8B1B727F-3327-4C12-BC68-CC549D6DF213}" sibTransId="{64154413-44E1-4CCA-A6B0-B425EE3DD0D8}"/>
    <dgm:cxn modelId="{F1DE3D96-B7FF-4A03-BD64-ED23A27A61C3}" srcId="{61041DE1-0011-4561-93A3-9C076AB407F4}" destId="{DF95BF69-B858-402D-9668-2F4A3733FBCF}" srcOrd="2" destOrd="0" parTransId="{97139449-7B63-4489-A2B7-C653916B9C42}" sibTransId="{3E2EA81B-690D-452F-ACD5-79DA716AFF8E}"/>
    <dgm:cxn modelId="{9B653DA7-43D1-4E2A-B9A5-10EC5D43D897}" type="presOf" srcId="{DF95BF69-B858-402D-9668-2F4A3733FBCF}" destId="{112B9935-D77E-44EF-99DA-5D88336B7CB2}" srcOrd="0" destOrd="0" presId="urn:microsoft.com/office/officeart/2018/2/layout/IconVerticalSolidList"/>
    <dgm:cxn modelId="{2C059CB7-EC79-4FCB-954D-6C68E2C44376}" type="presOf" srcId="{ED97CA76-052A-4228-B49C-FA21BBE06CBC}" destId="{10E10EBB-AAB0-4894-8437-5602B144B5C6}" srcOrd="0" destOrd="0" presId="urn:microsoft.com/office/officeart/2018/2/layout/IconVerticalSolidList"/>
    <dgm:cxn modelId="{7128B907-716B-4E51-98A4-3E0048FA60DC}" type="presParOf" srcId="{1A17B407-F092-4328-B017-5863DA32F80C}" destId="{960A68A5-AFD5-4B2A-9C65-DE410A45FDC0}" srcOrd="0" destOrd="0" presId="urn:microsoft.com/office/officeart/2018/2/layout/IconVerticalSolidList"/>
    <dgm:cxn modelId="{99717059-1FBD-4CE7-BE4D-482DABE94DB3}" type="presParOf" srcId="{960A68A5-AFD5-4B2A-9C65-DE410A45FDC0}" destId="{B9949E35-A8D5-4AD5-A6EA-90C3D9D90B93}" srcOrd="0" destOrd="0" presId="urn:microsoft.com/office/officeart/2018/2/layout/IconVerticalSolidList"/>
    <dgm:cxn modelId="{5DCE03D3-736E-4650-8B93-8D7813DE36BC}" type="presParOf" srcId="{960A68A5-AFD5-4B2A-9C65-DE410A45FDC0}" destId="{EDF728AB-6919-44EA-83F6-98FA5CE33759}" srcOrd="1" destOrd="0" presId="urn:microsoft.com/office/officeart/2018/2/layout/IconVerticalSolidList"/>
    <dgm:cxn modelId="{11D272EC-C184-4662-BE0D-D42CB6C51688}" type="presParOf" srcId="{960A68A5-AFD5-4B2A-9C65-DE410A45FDC0}" destId="{B4850E11-33FB-4DEA-A3FD-1933E2AD1142}" srcOrd="2" destOrd="0" presId="urn:microsoft.com/office/officeart/2018/2/layout/IconVerticalSolidList"/>
    <dgm:cxn modelId="{561A2ED1-A7C6-4641-82A6-C4E932518EAF}" type="presParOf" srcId="{960A68A5-AFD5-4B2A-9C65-DE410A45FDC0}" destId="{10E10EBB-AAB0-4894-8437-5602B144B5C6}" srcOrd="3" destOrd="0" presId="urn:microsoft.com/office/officeart/2018/2/layout/IconVerticalSolidList"/>
    <dgm:cxn modelId="{6D41E1B7-352B-4739-9EAE-CA0D4E404540}" type="presParOf" srcId="{1A17B407-F092-4328-B017-5863DA32F80C}" destId="{866954F4-7980-4B23-B723-42BA33A6158F}" srcOrd="1" destOrd="0" presId="urn:microsoft.com/office/officeart/2018/2/layout/IconVerticalSolidList"/>
    <dgm:cxn modelId="{2C33DC8B-9862-408D-BD9F-2AAF20BCB4E6}" type="presParOf" srcId="{1A17B407-F092-4328-B017-5863DA32F80C}" destId="{67CE8201-3ADF-483B-AB99-4534AF63DB4D}" srcOrd="2" destOrd="0" presId="urn:microsoft.com/office/officeart/2018/2/layout/IconVerticalSolidList"/>
    <dgm:cxn modelId="{4470B28E-B2EA-451E-B89C-863280349163}" type="presParOf" srcId="{67CE8201-3ADF-483B-AB99-4534AF63DB4D}" destId="{10729771-0FBF-41AF-BAB9-9A0C5DD817A4}" srcOrd="0" destOrd="0" presId="urn:microsoft.com/office/officeart/2018/2/layout/IconVerticalSolidList"/>
    <dgm:cxn modelId="{0DBC746F-5C50-4C6C-B03D-4A92C13271E3}" type="presParOf" srcId="{67CE8201-3ADF-483B-AB99-4534AF63DB4D}" destId="{FE628BA0-5E1C-4CC3-AF87-D92C16B2C8C4}" srcOrd="1" destOrd="0" presId="urn:microsoft.com/office/officeart/2018/2/layout/IconVerticalSolidList"/>
    <dgm:cxn modelId="{02D61D32-AAEC-4ECC-B778-E048CB3A662D}" type="presParOf" srcId="{67CE8201-3ADF-483B-AB99-4534AF63DB4D}" destId="{F175A0E3-6A1D-474A-A672-77C74DD7C5A9}" srcOrd="2" destOrd="0" presId="urn:microsoft.com/office/officeart/2018/2/layout/IconVerticalSolidList"/>
    <dgm:cxn modelId="{0539A581-2FB3-4B9B-8A0F-27DEB58CF3E5}" type="presParOf" srcId="{67CE8201-3ADF-483B-AB99-4534AF63DB4D}" destId="{FE5C842C-03F9-47F7-BAAC-CAC603AB6AAC}" srcOrd="3" destOrd="0" presId="urn:microsoft.com/office/officeart/2018/2/layout/IconVerticalSolidList"/>
    <dgm:cxn modelId="{3E33ADC4-F431-4928-AD16-99FD9AA26DE1}" type="presParOf" srcId="{1A17B407-F092-4328-B017-5863DA32F80C}" destId="{0409A847-EA80-417B-88E1-38EDF5CF1A80}" srcOrd="3" destOrd="0" presId="urn:microsoft.com/office/officeart/2018/2/layout/IconVerticalSolidList"/>
    <dgm:cxn modelId="{B3971A24-1FC8-4D7C-837A-E91407A73A73}" type="presParOf" srcId="{1A17B407-F092-4328-B017-5863DA32F80C}" destId="{379455C2-AA22-4825-A560-047616679530}" srcOrd="4" destOrd="0" presId="urn:microsoft.com/office/officeart/2018/2/layout/IconVerticalSolidList"/>
    <dgm:cxn modelId="{0FB33C0E-0D3C-4925-A38E-E75F8C78F43B}" type="presParOf" srcId="{379455C2-AA22-4825-A560-047616679530}" destId="{60F1698C-740C-4106-963D-090CCE0C4B1C}" srcOrd="0" destOrd="0" presId="urn:microsoft.com/office/officeart/2018/2/layout/IconVerticalSolidList"/>
    <dgm:cxn modelId="{C1BE2F45-3189-4E82-B061-41318BF8D114}" type="presParOf" srcId="{379455C2-AA22-4825-A560-047616679530}" destId="{EA846376-4A39-45B9-A431-B23002837B83}" srcOrd="1" destOrd="0" presId="urn:microsoft.com/office/officeart/2018/2/layout/IconVerticalSolidList"/>
    <dgm:cxn modelId="{59DE2480-7570-4086-B68D-2F1DAD5CF05B}" type="presParOf" srcId="{379455C2-AA22-4825-A560-047616679530}" destId="{E6ECCD1E-8625-4702-82A7-66FE4B80B353}" srcOrd="2" destOrd="0" presId="urn:microsoft.com/office/officeart/2018/2/layout/IconVerticalSolidList"/>
    <dgm:cxn modelId="{0053DE78-A321-46F5-BFE7-32613F84B626}" type="presParOf" srcId="{379455C2-AA22-4825-A560-047616679530}" destId="{112B9935-D77E-44EF-99DA-5D88336B7CB2}" srcOrd="3" destOrd="0" presId="urn:microsoft.com/office/officeart/2018/2/layout/IconVerticalSolidList"/>
    <dgm:cxn modelId="{19F9AD80-38E1-4368-A2CF-B71530B405DE}" type="presParOf" srcId="{1A17B407-F092-4328-B017-5863DA32F80C}" destId="{7BEAA06E-4B35-4CD6-A8CF-4D403FFD3872}" srcOrd="5" destOrd="0" presId="urn:microsoft.com/office/officeart/2018/2/layout/IconVerticalSolidList"/>
    <dgm:cxn modelId="{BC88A9E0-DC31-417C-8683-C32F176AB554}" type="presParOf" srcId="{1A17B407-F092-4328-B017-5863DA32F80C}" destId="{B5DA2FE8-6E35-4979-8B5B-4E198B56413F}" srcOrd="6" destOrd="0" presId="urn:microsoft.com/office/officeart/2018/2/layout/IconVerticalSolidList"/>
    <dgm:cxn modelId="{7342BDB1-5152-443E-8D1E-37F51CABD068}" type="presParOf" srcId="{B5DA2FE8-6E35-4979-8B5B-4E198B56413F}" destId="{43FE2A28-75A0-40A8-9235-3D75706197F5}" srcOrd="0" destOrd="0" presId="urn:microsoft.com/office/officeart/2018/2/layout/IconVerticalSolidList"/>
    <dgm:cxn modelId="{B329480C-51FE-43B3-92A0-983D500F0236}" type="presParOf" srcId="{B5DA2FE8-6E35-4979-8B5B-4E198B56413F}" destId="{3E5E1F28-0805-4A23-A783-A85720A192E5}" srcOrd="1" destOrd="0" presId="urn:microsoft.com/office/officeart/2018/2/layout/IconVerticalSolidList"/>
    <dgm:cxn modelId="{8FA35EBF-A664-4ACF-9879-C98A8DDFD131}" type="presParOf" srcId="{B5DA2FE8-6E35-4979-8B5B-4E198B56413F}" destId="{D0403331-DE14-432F-927B-24D12C237E3A}" srcOrd="2" destOrd="0" presId="urn:microsoft.com/office/officeart/2018/2/layout/IconVerticalSolidList"/>
    <dgm:cxn modelId="{F567D4D2-60C9-4134-9B3B-B9D498025381}" type="presParOf" srcId="{B5DA2FE8-6E35-4979-8B5B-4E198B56413F}" destId="{7836E369-4AE6-4356-A093-2DA04CA139E2}" srcOrd="3" destOrd="0" presId="urn:microsoft.com/office/officeart/2018/2/layout/IconVerticalSolidList"/>
    <dgm:cxn modelId="{9ABB7081-8F89-49DB-8492-E3023CAFC9FE}" type="presParOf" srcId="{1A17B407-F092-4328-B017-5863DA32F80C}" destId="{6CFC61F2-36BA-4E35-8239-F692A0875565}" srcOrd="7" destOrd="0" presId="urn:microsoft.com/office/officeart/2018/2/layout/IconVerticalSolidList"/>
    <dgm:cxn modelId="{C27B7970-897F-4958-8421-3F9BF6ADEC51}" type="presParOf" srcId="{1A17B407-F092-4328-B017-5863DA32F80C}" destId="{91AD392B-BD99-45B8-97CE-4EE28E4A6730}" srcOrd="8" destOrd="0" presId="urn:microsoft.com/office/officeart/2018/2/layout/IconVerticalSolidList"/>
    <dgm:cxn modelId="{52D418EE-D90F-4F7B-AAB3-28F8606532D2}" type="presParOf" srcId="{91AD392B-BD99-45B8-97CE-4EE28E4A6730}" destId="{C6AEF280-A9DE-4394-A967-1FD457992458}" srcOrd="0" destOrd="0" presId="urn:microsoft.com/office/officeart/2018/2/layout/IconVerticalSolidList"/>
    <dgm:cxn modelId="{9038B64B-25B6-4E87-89FC-E4CAECB89E2E}" type="presParOf" srcId="{91AD392B-BD99-45B8-97CE-4EE28E4A6730}" destId="{52DA8168-3530-47AC-B56B-E6867F6EDF18}" srcOrd="1" destOrd="0" presId="urn:microsoft.com/office/officeart/2018/2/layout/IconVerticalSolidList"/>
    <dgm:cxn modelId="{FF1CD0BE-A27F-4CF4-94EF-C4407E04F0B3}" type="presParOf" srcId="{91AD392B-BD99-45B8-97CE-4EE28E4A6730}" destId="{7C47EAC3-CD17-4139-86FE-43FFB01078BF}" srcOrd="2" destOrd="0" presId="urn:microsoft.com/office/officeart/2018/2/layout/IconVerticalSolidList"/>
    <dgm:cxn modelId="{3AF72C5A-12FF-45BC-903F-FD6BF57D0954}" type="presParOf" srcId="{91AD392B-BD99-45B8-97CE-4EE28E4A6730}" destId="{11185356-0918-46B7-BF34-7294221FAD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76DC0-95DD-415F-BA1A-3B7AFD7FBD05}">
      <dsp:nvSpPr>
        <dsp:cNvPr id="0" name=""/>
        <dsp:cNvSpPr/>
      </dsp:nvSpPr>
      <dsp:spPr>
        <a:xfrm>
          <a:off x="1718739" y="1000809"/>
          <a:ext cx="364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93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91320" y="1044552"/>
        <a:ext cx="19776" cy="3955"/>
      </dsp:txXfrm>
    </dsp:sp>
    <dsp:sp modelId="{4D13EF91-60D8-4814-B8F2-9497DD7EEF83}">
      <dsp:nvSpPr>
        <dsp:cNvPr id="0" name=""/>
        <dsp:cNvSpPr/>
      </dsp:nvSpPr>
      <dsp:spPr>
        <a:xfrm>
          <a:off x="805" y="530609"/>
          <a:ext cx="1719734" cy="1031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Recovery (</a:t>
          </a:r>
          <a:r>
            <a:rPr lang="en-US" sz="1500" b="1" kern="1200" dirty="0" err="1"/>
            <a:t>zotavení</a:t>
          </a:r>
          <a:r>
            <a:rPr lang="en-US" sz="1500" b="1" kern="1200" dirty="0"/>
            <a:t>)</a:t>
          </a:r>
          <a:endParaRPr lang="en-US" sz="1500" kern="1200" dirty="0"/>
        </a:p>
      </dsp:txBody>
      <dsp:txXfrm>
        <a:off x="805" y="530609"/>
        <a:ext cx="1719734" cy="1031840"/>
      </dsp:txXfrm>
    </dsp:sp>
    <dsp:sp modelId="{32D49299-F5FF-4A49-9379-43CA28336C58}">
      <dsp:nvSpPr>
        <dsp:cNvPr id="0" name=""/>
        <dsp:cNvSpPr/>
      </dsp:nvSpPr>
      <dsp:spPr>
        <a:xfrm>
          <a:off x="860672" y="1560649"/>
          <a:ext cx="2115272" cy="364938"/>
        </a:xfrm>
        <a:custGeom>
          <a:avLst/>
          <a:gdLst/>
          <a:ahLst/>
          <a:cxnLst/>
          <a:rect l="0" t="0" r="0" b="0"/>
          <a:pathLst>
            <a:path>
              <a:moveTo>
                <a:pt x="2115272" y="0"/>
              </a:moveTo>
              <a:lnTo>
                <a:pt x="2115272" y="199569"/>
              </a:lnTo>
              <a:lnTo>
                <a:pt x="0" y="199569"/>
              </a:lnTo>
              <a:lnTo>
                <a:pt x="0" y="36493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64510" y="1741141"/>
        <a:ext cx="107596" cy="3955"/>
      </dsp:txXfrm>
    </dsp:sp>
    <dsp:sp modelId="{37D2DD50-1BFB-4434-BEEF-76E7C3AA2602}">
      <dsp:nvSpPr>
        <dsp:cNvPr id="0" name=""/>
        <dsp:cNvSpPr/>
      </dsp:nvSpPr>
      <dsp:spPr>
        <a:xfrm>
          <a:off x="2116078" y="530609"/>
          <a:ext cx="1719734" cy="1031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- </a:t>
          </a:r>
          <a:r>
            <a:rPr lang="en-US" sz="1500" b="1" kern="1200" dirty="0" err="1"/>
            <a:t>kontrola</a:t>
          </a:r>
          <a:r>
            <a:rPr lang="en-US" sz="1500" b="1" kern="1200" dirty="0"/>
            <a:t> </a:t>
          </a:r>
          <a:r>
            <a:rPr lang="en-US" sz="1500" b="1" kern="1200" dirty="0" err="1"/>
            <a:t>nad</a:t>
          </a:r>
          <a:r>
            <a:rPr lang="en-US" sz="1500" b="1" kern="1200" dirty="0"/>
            <a:t> </a:t>
          </a:r>
          <a:r>
            <a:rPr lang="en-US" sz="1500" b="1" kern="1200" dirty="0" err="1"/>
            <a:t>vlastním</a:t>
          </a:r>
          <a:r>
            <a:rPr lang="en-US" sz="1500" b="1" kern="1200" dirty="0"/>
            <a:t> </a:t>
          </a:r>
          <a:r>
            <a:rPr lang="en-US" sz="1500" b="1" kern="1200" dirty="0" err="1"/>
            <a:t>životem</a:t>
          </a:r>
          <a:endParaRPr lang="en-US" sz="1500" kern="1200" dirty="0" err="1"/>
        </a:p>
      </dsp:txBody>
      <dsp:txXfrm>
        <a:off x="2116078" y="530609"/>
        <a:ext cx="1719734" cy="1031840"/>
      </dsp:txXfrm>
    </dsp:sp>
    <dsp:sp modelId="{3A0EF0EF-6D4B-4AD4-BF3E-30DD420E7B0C}">
      <dsp:nvSpPr>
        <dsp:cNvPr id="0" name=""/>
        <dsp:cNvSpPr/>
      </dsp:nvSpPr>
      <dsp:spPr>
        <a:xfrm>
          <a:off x="1718739" y="2428189"/>
          <a:ext cx="364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938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91320" y="2471931"/>
        <a:ext cx="19776" cy="3955"/>
      </dsp:txXfrm>
    </dsp:sp>
    <dsp:sp modelId="{7353BBD6-DC1C-49BB-AD9A-EC218B8CC84A}">
      <dsp:nvSpPr>
        <dsp:cNvPr id="0" name=""/>
        <dsp:cNvSpPr/>
      </dsp:nvSpPr>
      <dsp:spPr>
        <a:xfrm>
          <a:off x="805" y="1957988"/>
          <a:ext cx="1719734" cy="1031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Posychosociální</a:t>
          </a:r>
          <a:r>
            <a:rPr lang="en-US" sz="1500" b="1" kern="1200" dirty="0"/>
            <a:t> </a:t>
          </a:r>
          <a:r>
            <a:rPr lang="en-US" sz="1500" b="1" kern="1200" dirty="0" err="1"/>
            <a:t>rehabilitace</a:t>
          </a:r>
          <a:endParaRPr lang="en-US" sz="1500" kern="1200" dirty="0" err="1"/>
        </a:p>
      </dsp:txBody>
      <dsp:txXfrm>
        <a:off x="805" y="1957988"/>
        <a:ext cx="1719734" cy="1031840"/>
      </dsp:txXfrm>
    </dsp:sp>
    <dsp:sp modelId="{CDB09CDC-0244-49ED-92D1-F578FB365F64}">
      <dsp:nvSpPr>
        <dsp:cNvPr id="0" name=""/>
        <dsp:cNvSpPr/>
      </dsp:nvSpPr>
      <dsp:spPr>
        <a:xfrm>
          <a:off x="860672" y="2988029"/>
          <a:ext cx="2115272" cy="364938"/>
        </a:xfrm>
        <a:custGeom>
          <a:avLst/>
          <a:gdLst/>
          <a:ahLst/>
          <a:cxnLst/>
          <a:rect l="0" t="0" r="0" b="0"/>
          <a:pathLst>
            <a:path>
              <a:moveTo>
                <a:pt x="2115272" y="0"/>
              </a:moveTo>
              <a:lnTo>
                <a:pt x="2115272" y="199569"/>
              </a:lnTo>
              <a:lnTo>
                <a:pt x="0" y="199569"/>
              </a:lnTo>
              <a:lnTo>
                <a:pt x="0" y="3649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64510" y="3168520"/>
        <a:ext cx="107596" cy="3955"/>
      </dsp:txXfrm>
    </dsp:sp>
    <dsp:sp modelId="{3A1051E7-3FF5-41AC-A186-AE6590D4E1D5}">
      <dsp:nvSpPr>
        <dsp:cNvPr id="0" name=""/>
        <dsp:cNvSpPr/>
      </dsp:nvSpPr>
      <dsp:spPr>
        <a:xfrm>
          <a:off x="2116078" y="1957988"/>
          <a:ext cx="1719734" cy="1031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- </a:t>
          </a:r>
          <a:r>
            <a:rPr lang="en-US" sz="1500" b="1" kern="1200" dirty="0" err="1"/>
            <a:t>rozvoj</a:t>
          </a:r>
          <a:r>
            <a:rPr lang="en-US" sz="1500" b="1" kern="1200" dirty="0"/>
            <a:t> </a:t>
          </a:r>
          <a:r>
            <a:rPr lang="en-US" sz="1500" b="1" kern="1200" dirty="0" err="1"/>
            <a:t>dovedností</a:t>
          </a:r>
          <a:r>
            <a:rPr lang="en-US" sz="1500" b="1" kern="1200" dirty="0">
              <a:latin typeface="Aptos Display" panose="02110004020202020204"/>
            </a:rPr>
            <a:t>,</a:t>
          </a:r>
          <a:r>
            <a:rPr lang="en-US" sz="1500" b="1" kern="1200" dirty="0"/>
            <a:t> </a:t>
          </a:r>
          <a:r>
            <a:rPr lang="en-US" sz="1500" b="1" kern="1200" dirty="0" err="1"/>
            <a:t>kompetencí</a:t>
          </a:r>
          <a:r>
            <a:rPr lang="en-US" sz="1500" b="1" kern="1200" dirty="0">
              <a:latin typeface="Aptos Display" panose="02110004020202020204"/>
            </a:rPr>
            <a:t>, </a:t>
          </a:r>
          <a:r>
            <a:rPr lang="en-US" sz="1500" b="1" kern="1200" dirty="0" err="1">
              <a:latin typeface="Aptos Display" panose="02110004020202020204"/>
            </a:rPr>
            <a:t>samostatnosti</a:t>
          </a:r>
          <a:endParaRPr lang="en-US" sz="1500" kern="1200" dirty="0" err="1"/>
        </a:p>
      </dsp:txBody>
      <dsp:txXfrm>
        <a:off x="2116078" y="1957988"/>
        <a:ext cx="1719734" cy="1031840"/>
      </dsp:txXfrm>
    </dsp:sp>
    <dsp:sp modelId="{C0B4721D-BB7A-45F3-AB33-191A53C71148}">
      <dsp:nvSpPr>
        <dsp:cNvPr id="0" name=""/>
        <dsp:cNvSpPr/>
      </dsp:nvSpPr>
      <dsp:spPr>
        <a:xfrm>
          <a:off x="1718739" y="3855568"/>
          <a:ext cx="364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93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91320" y="3899310"/>
        <a:ext cx="19776" cy="3955"/>
      </dsp:txXfrm>
    </dsp:sp>
    <dsp:sp modelId="{3B393DB9-238A-4DF1-9B4E-F12F82EC577E}">
      <dsp:nvSpPr>
        <dsp:cNvPr id="0" name=""/>
        <dsp:cNvSpPr/>
      </dsp:nvSpPr>
      <dsp:spPr>
        <a:xfrm>
          <a:off x="805" y="3385368"/>
          <a:ext cx="1719734" cy="10318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Partnerský</a:t>
          </a:r>
          <a:r>
            <a:rPr lang="en-US" sz="1500" b="1" kern="1200" dirty="0"/>
            <a:t> </a:t>
          </a:r>
          <a:r>
            <a:rPr lang="en-US" sz="1500" b="1" kern="1200" dirty="0" err="1"/>
            <a:t>přístup</a:t>
          </a:r>
          <a:endParaRPr lang="en-US" sz="1500" kern="1200" dirty="0" err="1"/>
        </a:p>
      </dsp:txBody>
      <dsp:txXfrm>
        <a:off x="805" y="3385368"/>
        <a:ext cx="1719734" cy="1031840"/>
      </dsp:txXfrm>
    </dsp:sp>
    <dsp:sp modelId="{BB1DF760-366D-48A4-B64F-28A963EF9B45}">
      <dsp:nvSpPr>
        <dsp:cNvPr id="0" name=""/>
        <dsp:cNvSpPr/>
      </dsp:nvSpPr>
      <dsp:spPr>
        <a:xfrm>
          <a:off x="2116078" y="3385368"/>
          <a:ext cx="1719734" cy="1031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8" tIns="88455" rIns="84268" bIns="884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- </a:t>
          </a:r>
          <a:r>
            <a:rPr lang="en-US" sz="1500" b="1" kern="1200" dirty="0" err="1"/>
            <a:t>klient</a:t>
          </a:r>
          <a:r>
            <a:rPr lang="en-US" sz="1500" b="1" kern="1200" dirty="0"/>
            <a:t> </a:t>
          </a:r>
          <a:r>
            <a:rPr lang="en-US" sz="1500" b="1" kern="1200" dirty="0" err="1"/>
            <a:t>jako</a:t>
          </a:r>
          <a:r>
            <a:rPr lang="en-US" sz="1500" b="1" kern="1200" dirty="0"/>
            <a:t> </a:t>
          </a:r>
          <a:r>
            <a:rPr lang="en-US" sz="1500" b="1" kern="1200" dirty="0" err="1"/>
            <a:t>rovnocenný</a:t>
          </a:r>
          <a:r>
            <a:rPr lang="en-US" sz="1500" b="1" kern="1200" dirty="0"/>
            <a:t> partner</a:t>
          </a:r>
          <a:endParaRPr lang="en-US" sz="1500" kern="1200" dirty="0"/>
        </a:p>
      </dsp:txBody>
      <dsp:txXfrm>
        <a:off x="2116078" y="3385368"/>
        <a:ext cx="1719734" cy="103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AED7-8AD1-445F-852C-FF13EE9F7843}">
      <dsp:nvSpPr>
        <dsp:cNvPr id="0" name=""/>
        <dsp:cNvSpPr/>
      </dsp:nvSpPr>
      <dsp:spPr>
        <a:xfrm>
          <a:off x="968711" y="1192"/>
          <a:ext cx="579993" cy="57999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32B6-9F37-4A2B-ACF9-EC8B45D5E33D}">
      <dsp:nvSpPr>
        <dsp:cNvPr id="0" name=""/>
        <dsp:cNvSpPr/>
      </dsp:nvSpPr>
      <dsp:spPr>
        <a:xfrm>
          <a:off x="1090510" y="122991"/>
          <a:ext cx="336396" cy="3363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EAEAE-B6C8-41BF-BA3B-5EFF81DB7FA6}">
      <dsp:nvSpPr>
        <dsp:cNvPr id="0" name=""/>
        <dsp:cNvSpPr/>
      </dsp:nvSpPr>
      <dsp:spPr>
        <a:xfrm>
          <a:off x="1672990" y="1192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Systematický odborný proces</a:t>
          </a:r>
          <a:endParaRPr lang="en-US" sz="1200" kern="1200"/>
        </a:p>
      </dsp:txBody>
      <dsp:txXfrm>
        <a:off x="1672990" y="1192"/>
        <a:ext cx="1367128" cy="579993"/>
      </dsp:txXfrm>
    </dsp:sp>
    <dsp:sp modelId="{AB466048-4894-4C83-ACAA-4FC1B27E40CB}">
      <dsp:nvSpPr>
        <dsp:cNvPr id="0" name=""/>
        <dsp:cNvSpPr/>
      </dsp:nvSpPr>
      <dsp:spPr>
        <a:xfrm>
          <a:off x="3278329" y="1192"/>
          <a:ext cx="579993" cy="57999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65FCC-2DA4-4E44-942D-73E0B79712F7}">
      <dsp:nvSpPr>
        <dsp:cNvPr id="0" name=""/>
        <dsp:cNvSpPr/>
      </dsp:nvSpPr>
      <dsp:spPr>
        <a:xfrm>
          <a:off x="3400128" y="122991"/>
          <a:ext cx="336396" cy="3363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DCFED-939D-4DD6-9C80-9EB2451E10C6}">
      <dsp:nvSpPr>
        <dsp:cNvPr id="0" name=""/>
        <dsp:cNvSpPr/>
      </dsp:nvSpPr>
      <dsp:spPr>
        <a:xfrm>
          <a:off x="3982607" y="1192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Pozorování, rozhovory, analýza chování</a:t>
          </a:r>
          <a:endParaRPr lang="en-US" sz="1200" kern="1200"/>
        </a:p>
      </dsp:txBody>
      <dsp:txXfrm>
        <a:off x="3982607" y="1192"/>
        <a:ext cx="1367128" cy="579993"/>
      </dsp:txXfrm>
    </dsp:sp>
    <dsp:sp modelId="{E39990D7-533F-4173-BFD5-478D47901A24}">
      <dsp:nvSpPr>
        <dsp:cNvPr id="0" name=""/>
        <dsp:cNvSpPr/>
      </dsp:nvSpPr>
      <dsp:spPr>
        <a:xfrm>
          <a:off x="968711" y="1002664"/>
          <a:ext cx="579993" cy="57999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3CCA-5C39-44AE-89C4-B07218114319}">
      <dsp:nvSpPr>
        <dsp:cNvPr id="0" name=""/>
        <dsp:cNvSpPr/>
      </dsp:nvSpPr>
      <dsp:spPr>
        <a:xfrm>
          <a:off x="1090510" y="1124463"/>
          <a:ext cx="336396" cy="3363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A7A8-F8B8-4905-AEEA-9FF35510F98F}">
      <dsp:nvSpPr>
        <dsp:cNvPr id="0" name=""/>
        <dsp:cNvSpPr/>
      </dsp:nvSpPr>
      <dsp:spPr>
        <a:xfrm>
          <a:off x="1672990" y="1002664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Identifikace schopností a limitů</a:t>
          </a:r>
          <a:endParaRPr lang="en-US" sz="1200" kern="1200"/>
        </a:p>
      </dsp:txBody>
      <dsp:txXfrm>
        <a:off x="1672990" y="1002664"/>
        <a:ext cx="1367128" cy="579993"/>
      </dsp:txXfrm>
    </dsp:sp>
    <dsp:sp modelId="{0F8E6F59-6538-4898-B496-A029DA45AD1E}">
      <dsp:nvSpPr>
        <dsp:cNvPr id="0" name=""/>
        <dsp:cNvSpPr/>
      </dsp:nvSpPr>
      <dsp:spPr>
        <a:xfrm>
          <a:off x="3278329" y="1002664"/>
          <a:ext cx="579993" cy="57999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9028F-D61A-4F31-932B-77AF0096086A}">
      <dsp:nvSpPr>
        <dsp:cNvPr id="0" name=""/>
        <dsp:cNvSpPr/>
      </dsp:nvSpPr>
      <dsp:spPr>
        <a:xfrm>
          <a:off x="3400128" y="1124463"/>
          <a:ext cx="336396" cy="3363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4B932-A872-42D1-82B7-AC9649FD38C8}">
      <dsp:nvSpPr>
        <dsp:cNvPr id="0" name=""/>
        <dsp:cNvSpPr/>
      </dsp:nvSpPr>
      <dsp:spPr>
        <a:xfrm>
          <a:off x="3982607" y="1002664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Základ pro individuální plánování</a:t>
          </a:r>
          <a:endParaRPr lang="en-US" sz="1200" kern="1200"/>
        </a:p>
      </dsp:txBody>
      <dsp:txXfrm>
        <a:off x="3982607" y="1002664"/>
        <a:ext cx="1367128" cy="579993"/>
      </dsp:txXfrm>
    </dsp:sp>
    <dsp:sp modelId="{8EE12A97-EB54-4C0F-A6B1-BD1EA84C2829}">
      <dsp:nvSpPr>
        <dsp:cNvPr id="0" name=""/>
        <dsp:cNvSpPr/>
      </dsp:nvSpPr>
      <dsp:spPr>
        <a:xfrm>
          <a:off x="968711" y="2004136"/>
          <a:ext cx="579993" cy="57999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0AEB-389E-4F7C-BEF0-6814DCD7CFF0}">
      <dsp:nvSpPr>
        <dsp:cNvPr id="0" name=""/>
        <dsp:cNvSpPr/>
      </dsp:nvSpPr>
      <dsp:spPr>
        <a:xfrm>
          <a:off x="1090510" y="2125935"/>
          <a:ext cx="336396" cy="3363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3ED0-7E0E-445F-A02D-868D468BEE5D}">
      <dsp:nvSpPr>
        <dsp:cNvPr id="0" name=""/>
        <dsp:cNvSpPr/>
      </dsp:nvSpPr>
      <dsp:spPr>
        <a:xfrm>
          <a:off x="1672990" y="2004136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Podpora místo nahrazování</a:t>
          </a:r>
          <a:endParaRPr lang="en-US" sz="1200" kern="1200"/>
        </a:p>
      </dsp:txBody>
      <dsp:txXfrm>
        <a:off x="1672990" y="2004136"/>
        <a:ext cx="1367128" cy="579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49E35-A8D5-4AD5-A6EA-90C3D9D90B93}">
      <dsp:nvSpPr>
        <dsp:cNvPr id="0" name=""/>
        <dsp:cNvSpPr/>
      </dsp:nvSpPr>
      <dsp:spPr>
        <a:xfrm>
          <a:off x="0" y="3067"/>
          <a:ext cx="3797223" cy="6534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728AB-6919-44EA-83F6-98FA5CE33759}">
      <dsp:nvSpPr>
        <dsp:cNvPr id="0" name=""/>
        <dsp:cNvSpPr/>
      </dsp:nvSpPr>
      <dsp:spPr>
        <a:xfrm>
          <a:off x="197666" y="150092"/>
          <a:ext cx="359393" cy="3593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0EBB-AAB0-4894-8437-5602B144B5C6}">
      <dsp:nvSpPr>
        <dsp:cNvPr id="0" name=""/>
        <dsp:cNvSpPr/>
      </dsp:nvSpPr>
      <dsp:spPr>
        <a:xfrm>
          <a:off x="754726" y="3067"/>
          <a:ext cx="3042496" cy="65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6" tIns="69156" rIns="69156" bIns="6915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Chování</a:t>
          </a:r>
          <a:r>
            <a:rPr lang="en-US" sz="1600" b="1" kern="1200" dirty="0"/>
            <a:t> = </a:t>
          </a:r>
          <a:r>
            <a:rPr lang="en-US" sz="1600" b="1" kern="1200" dirty="0" err="1"/>
            <a:t>informace</a:t>
          </a:r>
          <a:r>
            <a:rPr lang="en-US" sz="1600" b="1" kern="1200" dirty="0"/>
            <a:t>, ne </a:t>
          </a:r>
          <a:r>
            <a:rPr lang="en-US" sz="1600" b="1" kern="1200" dirty="0" err="1"/>
            <a:t>problém</a:t>
          </a:r>
          <a:endParaRPr lang="en-US" sz="1600" kern="1200" dirty="0"/>
        </a:p>
      </dsp:txBody>
      <dsp:txXfrm>
        <a:off x="754726" y="3067"/>
        <a:ext cx="3042496" cy="653442"/>
      </dsp:txXfrm>
    </dsp:sp>
    <dsp:sp modelId="{10729771-0FBF-41AF-BAB9-9A0C5DD817A4}">
      <dsp:nvSpPr>
        <dsp:cNvPr id="0" name=""/>
        <dsp:cNvSpPr/>
      </dsp:nvSpPr>
      <dsp:spPr>
        <a:xfrm>
          <a:off x="0" y="819871"/>
          <a:ext cx="3797223" cy="6534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28BA0-5E1C-4CC3-AF87-D92C16B2C8C4}">
      <dsp:nvSpPr>
        <dsp:cNvPr id="0" name=""/>
        <dsp:cNvSpPr/>
      </dsp:nvSpPr>
      <dsp:spPr>
        <a:xfrm>
          <a:off x="197666" y="966896"/>
          <a:ext cx="359393" cy="3593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C842C-03F9-47F7-BAAC-CAC603AB6AAC}">
      <dsp:nvSpPr>
        <dsp:cNvPr id="0" name=""/>
        <dsp:cNvSpPr/>
      </dsp:nvSpPr>
      <dsp:spPr>
        <a:xfrm>
          <a:off x="754726" y="819871"/>
          <a:ext cx="3042496" cy="65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6" tIns="69156" rIns="69156" bIns="6915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Reakce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potřebu</a:t>
          </a:r>
          <a:r>
            <a:rPr lang="en-US" sz="1600" b="1" kern="1200" dirty="0"/>
            <a:t>, </a:t>
          </a:r>
          <a:r>
            <a:rPr lang="en-US" sz="1600" b="1" kern="1200" dirty="0" err="1"/>
            <a:t>stres</a:t>
          </a:r>
          <a:r>
            <a:rPr lang="en-US" sz="1600" b="1" kern="1200" dirty="0"/>
            <a:t>, </a:t>
          </a:r>
          <a:r>
            <a:rPr lang="en-US" sz="1600" b="1" kern="1200" dirty="0" err="1"/>
            <a:t>prostředí</a:t>
          </a:r>
          <a:endParaRPr lang="en-US" sz="1600" kern="1200" dirty="0"/>
        </a:p>
      </dsp:txBody>
      <dsp:txXfrm>
        <a:off x="754726" y="819871"/>
        <a:ext cx="3042496" cy="653442"/>
      </dsp:txXfrm>
    </dsp:sp>
    <dsp:sp modelId="{60F1698C-740C-4106-963D-090CCE0C4B1C}">
      <dsp:nvSpPr>
        <dsp:cNvPr id="0" name=""/>
        <dsp:cNvSpPr/>
      </dsp:nvSpPr>
      <dsp:spPr>
        <a:xfrm>
          <a:off x="0" y="1636675"/>
          <a:ext cx="3797223" cy="6534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46376-4A39-45B9-A431-B23002837B83}">
      <dsp:nvSpPr>
        <dsp:cNvPr id="0" name=""/>
        <dsp:cNvSpPr/>
      </dsp:nvSpPr>
      <dsp:spPr>
        <a:xfrm>
          <a:off x="197666" y="1783699"/>
          <a:ext cx="359393" cy="3593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B9935-D77E-44EF-99DA-5D88336B7CB2}">
      <dsp:nvSpPr>
        <dsp:cNvPr id="0" name=""/>
        <dsp:cNvSpPr/>
      </dsp:nvSpPr>
      <dsp:spPr>
        <a:xfrm>
          <a:off x="754726" y="1636675"/>
          <a:ext cx="3042496" cy="65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6" tIns="69156" rIns="69156" bIns="6915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Prevence</a:t>
          </a:r>
          <a:r>
            <a:rPr lang="en-US" sz="1600" b="1" kern="1200" dirty="0"/>
            <a:t> </a:t>
          </a:r>
          <a:r>
            <a:rPr lang="en-US" sz="1600" b="1" kern="1200" dirty="0" err="1"/>
            <a:t>krizí</a:t>
          </a:r>
          <a:endParaRPr lang="en-US" sz="1600" kern="1200" dirty="0"/>
        </a:p>
      </dsp:txBody>
      <dsp:txXfrm>
        <a:off x="754726" y="1636675"/>
        <a:ext cx="3042496" cy="653442"/>
      </dsp:txXfrm>
    </dsp:sp>
    <dsp:sp modelId="{43FE2A28-75A0-40A8-9235-3D75706197F5}">
      <dsp:nvSpPr>
        <dsp:cNvPr id="0" name=""/>
        <dsp:cNvSpPr/>
      </dsp:nvSpPr>
      <dsp:spPr>
        <a:xfrm>
          <a:off x="0" y="2453478"/>
          <a:ext cx="3797223" cy="6534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1F28-0805-4A23-A783-A85720A192E5}">
      <dsp:nvSpPr>
        <dsp:cNvPr id="0" name=""/>
        <dsp:cNvSpPr/>
      </dsp:nvSpPr>
      <dsp:spPr>
        <a:xfrm>
          <a:off x="197666" y="2600503"/>
          <a:ext cx="359393" cy="3593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E369-4AE6-4356-A093-2DA04CA139E2}">
      <dsp:nvSpPr>
        <dsp:cNvPr id="0" name=""/>
        <dsp:cNvSpPr/>
      </dsp:nvSpPr>
      <dsp:spPr>
        <a:xfrm>
          <a:off x="754726" y="2453478"/>
          <a:ext cx="3042496" cy="65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6" tIns="69156" rIns="69156" bIns="6915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Snižování</a:t>
          </a:r>
          <a:r>
            <a:rPr lang="en-US" sz="1600" b="1" kern="1200" dirty="0"/>
            <a:t> </a:t>
          </a:r>
          <a:r>
            <a:rPr lang="en-US" sz="1600" b="1" kern="1200" dirty="0" err="1"/>
            <a:t>napětí</a:t>
          </a:r>
          <a:endParaRPr lang="en-US" sz="1600" kern="1200" dirty="0"/>
        </a:p>
      </dsp:txBody>
      <dsp:txXfrm>
        <a:off x="754726" y="2453478"/>
        <a:ext cx="3042496" cy="653442"/>
      </dsp:txXfrm>
    </dsp:sp>
    <dsp:sp modelId="{C6AEF280-A9DE-4394-A967-1FD457992458}">
      <dsp:nvSpPr>
        <dsp:cNvPr id="0" name=""/>
        <dsp:cNvSpPr/>
      </dsp:nvSpPr>
      <dsp:spPr>
        <a:xfrm>
          <a:off x="0" y="3270282"/>
          <a:ext cx="3797223" cy="6534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A8168-3530-47AC-B56B-E6867F6EDF18}">
      <dsp:nvSpPr>
        <dsp:cNvPr id="0" name=""/>
        <dsp:cNvSpPr/>
      </dsp:nvSpPr>
      <dsp:spPr>
        <a:xfrm>
          <a:off x="197666" y="3417306"/>
          <a:ext cx="359393" cy="3593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5356-0918-46B7-BF34-7294221FAD25}">
      <dsp:nvSpPr>
        <dsp:cNvPr id="0" name=""/>
        <dsp:cNvSpPr/>
      </dsp:nvSpPr>
      <dsp:spPr>
        <a:xfrm>
          <a:off x="754726" y="3270282"/>
          <a:ext cx="3042496" cy="65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6" tIns="69156" rIns="69156" bIns="69156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Posilování</a:t>
          </a:r>
          <a:r>
            <a:rPr lang="en-US" sz="1600" b="1" kern="1200" dirty="0"/>
            <a:t> </a:t>
          </a:r>
          <a:r>
            <a:rPr lang="en-US" sz="1600" b="1" kern="1200" dirty="0" err="1">
              <a:latin typeface="Aptos Display" panose="02110004020202020204"/>
            </a:rPr>
            <a:t>klientovi</a:t>
          </a:r>
          <a:r>
            <a:rPr lang="en-US" sz="1600" b="1" kern="1200" dirty="0">
              <a:latin typeface="Aptos Display" panose="02110004020202020204"/>
            </a:rPr>
            <a:t> </a:t>
          </a:r>
          <a:r>
            <a:rPr lang="en-US" sz="1600" b="1" kern="1200" dirty="0" err="1">
              <a:latin typeface="Aptos Display" panose="02110004020202020204"/>
            </a:rPr>
            <a:t>kontroly</a:t>
          </a:r>
          <a:r>
            <a:rPr lang="en-US" sz="1600" b="1" kern="1200" dirty="0">
              <a:latin typeface="Aptos Display" panose="02110004020202020204"/>
            </a:rPr>
            <a:t> </a:t>
          </a:r>
          <a:r>
            <a:rPr lang="en-US" sz="1600" b="1" kern="1200" dirty="0" err="1">
              <a:latin typeface="Aptos Display" panose="02110004020202020204"/>
            </a:rPr>
            <a:t>nad</a:t>
          </a:r>
          <a:r>
            <a:rPr lang="en-US" sz="1600" b="1" kern="1200" dirty="0">
              <a:latin typeface="Aptos Display" panose="02110004020202020204"/>
            </a:rPr>
            <a:t> </a:t>
          </a:r>
          <a:r>
            <a:rPr lang="en-US" sz="1600" b="1" kern="1200" dirty="0" err="1">
              <a:latin typeface="Aptos Display" panose="02110004020202020204"/>
            </a:rPr>
            <a:t>situací</a:t>
          </a:r>
          <a:endParaRPr lang="en-US" sz="1600" b="1" kern="1200" dirty="0"/>
        </a:p>
      </dsp:txBody>
      <dsp:txXfrm>
        <a:off x="754726" y="3270282"/>
        <a:ext cx="3042496" cy="653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8780B78-84E1-EFB6-AE64-892AB49E9C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5CC2AA-D312-A6D8-9BBE-7742716BF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C6E0-87F6-41BD-8F59-63ACE74F8985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BB109B-7A0C-2D4D-B620-5C7C91EA8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D2365-BC80-B208-A6BA-F1A72C268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FEA5-62DC-4FDA-BE8E-05058FEA4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245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0A34C-C906-4C24-9A0C-B9923AE6DDBD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A28C-EED0-4677-B71E-BA6E92CFE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682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7A2B2-DD54-6792-8484-278C2A4E9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9D02B6-301E-725A-46A5-7E1375FA3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87E9C3-A200-E269-580B-BEFA5A05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F925-9C13-4BDD-B693-F19AD0C337A2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922CFE-37D9-25B6-F236-45234A88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0058A1-34B5-B486-14F4-D59F1489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26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62679-DA3F-BC77-8FCE-2E47FCBB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5EB7CD-BA47-C648-2B37-01D21DA7F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CCB4F-D215-6238-9DC6-355EE612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534F-5FD6-4FA2-BACF-3A3A781922AD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E7720-641A-EB5F-0BDB-8AF9CD06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3BAE10-41E9-A7FE-8E59-0DA9EF9E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2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CC9F1E-0F0C-A631-A6F3-5CA8893E8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BB0B4B-1271-BDFB-9849-02785E54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06720F-CF7D-1BA4-9C32-65469888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7402-8616-40FA-976D-9B58B3476F14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D5FDC2-1B58-2ACE-C2C9-0DE5BEA9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B67EC3-5DF3-89FA-96D5-FADB80FF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3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A0BAF-8D85-68BB-0446-4A4DF77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8B314-EE41-A12B-C93E-17FCA980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F060AC-D9D4-32A9-0115-D8A93D34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A80-08F0-4910-943E-0EC908BDBBE3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846961-7E4E-EE58-AEED-69F838D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E176A-D250-BE4E-0112-C68E8C51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852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72A5-4518-BA55-BD3D-FCB1F944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70BD78-7F35-C41F-A5D5-7E8D97F8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6A298-980C-B082-49D1-288D2DBB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A80-08F0-4910-943E-0EC908BDBBE3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DF8963-955F-D12B-FABE-E0CED27E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A783EB-8542-AC4B-62BD-5574BA43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1643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724B2-542E-8E72-A9B7-3BD68CFD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05AE3-FC32-C2E2-36D9-B3E1B0F8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31AA4B-8779-022E-049D-BA3E5B84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DEF294-E533-B2C8-B22C-82A65804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1381-BCA8-4B4E-9646-DF1C92E715BA}" type="datetime1">
              <a:rPr lang="cs-CZ" smtClean="0"/>
              <a:t>11.05.2026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57E6B3-29B5-32C6-0944-EF6C68C3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85345F-D175-D2BD-E738-E167CE8F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E6813-D8C3-739D-EA77-10D5524A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9B0C8-5C98-2F52-3C84-94A0A78C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35C917-F2F0-E0D2-69A3-0CEC5FBE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4584AC-14FC-EBFC-7E84-96F23D497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3CDC1D-99E7-E3B6-E333-A2C14C3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E98160-773E-F176-2237-C5F02B58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645-B0A1-41FD-9ED9-5BA03BC42A52}" type="datetime1">
              <a:rPr lang="cs-CZ" smtClean="0"/>
              <a:t>11.05.2026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73E5DB-5918-FD25-D065-81EF4B8C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A2EF11-79C2-8F8F-C965-E7E99F6B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2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75B17-6F4F-5D02-1998-59E90F55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D88B2E-96D7-A6E1-C6EE-0CA13786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A80-08F0-4910-943E-0EC908BDBBE3}" type="datetime1">
              <a:rPr lang="cs-CZ" smtClean="0"/>
              <a:t>11.05.2026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F4FC46-0E55-A513-69F1-B18161FC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521DEA-D1E6-652C-6444-9D1CB5E1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1870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62B433-A042-2A93-F4E8-56C6CFFC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C3CF-F4C4-4DF3-80A7-9AD51F21B936}" type="datetime1">
              <a:rPr lang="cs-CZ" smtClean="0"/>
              <a:t>11.05.2026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10CADA-AB5A-1A8B-ABAB-CFE450CB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F2408-304B-D609-A044-07289DA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2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9AA8E-2863-99DA-E0BD-F4981FAD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AD75B-949B-6540-C842-D09DF09F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27FE78-B512-B619-8B89-59BF04CA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3CE227-28F2-20CB-CD20-5A8E4E1F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3C30-0873-4869-BB48-422721F9B711}" type="datetime1">
              <a:rPr lang="cs-CZ" smtClean="0"/>
              <a:t>11.05.2026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A9D4DF-CC45-50F7-491F-E4E9A46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D9771-7DF2-CDD9-C289-F4FBBB5E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7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DDE3A-4897-916F-F928-CDC6AA99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1B7648-4F4D-2C44-A4D0-2C829FD7C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4832BF-75FB-81F7-9597-AC1938DCF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97665A-33F0-2197-0165-F39A70D1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3881-722E-4C25-9D8D-615F6EDC18BD}" type="datetime1">
              <a:rPr lang="cs-CZ" smtClean="0"/>
              <a:t>11.05.2026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5D0A81-0597-95D8-4B74-CAB02151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078DC0-FE11-0CE7-10C4-59CF281D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9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25A1FA-A5FB-C5DF-76D1-1F199485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D5B3F1-1D4F-0B3F-90D6-2192F5E8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E9D0CD-FCE2-4935-2E29-37768663C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DFA80-08F0-4910-943E-0EC908BDBBE3}" type="datetime1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4FF24-DF18-9C49-8A9B-45F8DAD25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EB8D8C-702C-EDD4-9016-6A47DBC3D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2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6858000" cy="2387600"/>
          </a:xfrm>
        </p:spPr>
        <p:txBody>
          <a:bodyPr/>
          <a:lstStyle/>
          <a:p>
            <a:r>
              <a:rPr lang="cs-CZ" sz="2400" b="1" dirty="0">
                <a:solidFill>
                  <a:srgbClr val="0F4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br>
              <a:rPr lang="cs-CZ" b="1" dirty="0">
                <a:solidFill>
                  <a:srgbClr val="E95A1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DBB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ke změně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356225"/>
            <a:ext cx="8420472" cy="874111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je spolufinancován Evropskou unií z Operačního programu Zaměstnanost plus a Zlínským krajem.</a:t>
            </a:r>
          </a:p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Registrační číslo projektu CZ.03.02.02/00/22_036/0004605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16632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87F8A4-172D-3C11-3EAD-EA0CC16C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3A5F4F03-10B6-2F52-F859-88409BCD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032BE-54F2-75DD-8963-203DEA06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74" r="2" b="1410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00EA8-B164-EB5F-C7C1-EDDF631C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2736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 err="1">
                <a:solidFill>
                  <a:srgbClr val="DBB186"/>
                </a:solidFill>
              </a:rPr>
              <a:t>Změny</a:t>
            </a:r>
            <a:r>
              <a:rPr lang="en-US" sz="3500" b="1" dirty="0">
                <a:solidFill>
                  <a:srgbClr val="DBB186"/>
                </a:solidFill>
              </a:rPr>
              <a:t> v </a:t>
            </a:r>
            <a:r>
              <a:rPr lang="en-US" sz="3500" b="1" dirty="0" err="1">
                <a:solidFill>
                  <a:srgbClr val="DBB186"/>
                </a:solidFill>
              </a:rPr>
              <a:t>týmu</a:t>
            </a:r>
            <a:endParaRPr lang="en-US" sz="3500" dirty="0">
              <a:solidFill>
                <a:srgbClr val="DBB18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2AD9C59-F7D5-41CA-1EC7-E2D4DE9CA373}"/>
              </a:ext>
            </a:extLst>
          </p:cNvPr>
          <p:cNvSpPr txBox="1"/>
          <p:nvPr/>
        </p:nvSpPr>
        <p:spPr>
          <a:xfrm>
            <a:off x="628650" y="2434201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Odchody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pracovníků</a:t>
            </a:r>
            <a:r>
              <a:rPr lang="en-US" sz="1700" b="1" dirty="0">
                <a:solidFill>
                  <a:srgbClr val="0F414E"/>
                </a:solidFill>
              </a:rPr>
              <a:t>, </a:t>
            </a:r>
            <a:r>
              <a:rPr lang="en-US" sz="1700" b="1" dirty="0" err="1">
                <a:solidFill>
                  <a:srgbClr val="0F414E"/>
                </a:solidFill>
              </a:rPr>
              <a:t>kteří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nechtěli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změnu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Empatie</a:t>
            </a:r>
            <a:r>
              <a:rPr lang="en-US" sz="1700" b="1" dirty="0">
                <a:solidFill>
                  <a:srgbClr val="0F414E"/>
                </a:solidFill>
              </a:rPr>
              <a:t> a </a:t>
            </a:r>
            <a:r>
              <a:rPr lang="en-US" sz="1700" b="1" dirty="0" err="1">
                <a:solidFill>
                  <a:srgbClr val="0F414E"/>
                </a:solidFill>
              </a:rPr>
              <a:t>naslouchání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Otevřenost</a:t>
            </a:r>
            <a:r>
              <a:rPr lang="en-US" sz="1700" b="1" dirty="0">
                <a:solidFill>
                  <a:srgbClr val="0F414E"/>
                </a:solidFill>
              </a:rPr>
              <a:t>, </a:t>
            </a:r>
            <a:r>
              <a:rPr lang="en-US" sz="1700" b="1" dirty="0" err="1">
                <a:solidFill>
                  <a:srgbClr val="0F414E"/>
                </a:solidFill>
              </a:rPr>
              <a:t>komunikace</a:t>
            </a:r>
            <a:r>
              <a:rPr lang="en-US" sz="1700" b="1" dirty="0">
                <a:solidFill>
                  <a:srgbClr val="0F414E"/>
                </a:solidFill>
              </a:rPr>
              <a:t>, </a:t>
            </a:r>
            <a:r>
              <a:rPr lang="en-US" sz="1700" b="1" dirty="0" err="1">
                <a:solidFill>
                  <a:srgbClr val="0F414E"/>
                </a:solidFill>
              </a:rPr>
              <a:t>spolupráce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Sdílené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hodnoty</a:t>
            </a:r>
            <a:r>
              <a:rPr lang="en-US" sz="1700" b="1" dirty="0">
                <a:solidFill>
                  <a:srgbClr val="0F414E"/>
                </a:solidFill>
              </a:rPr>
              <a:t> a  </a:t>
            </a:r>
            <a:r>
              <a:rPr lang="en-US" sz="1700" b="1" dirty="0" err="1">
                <a:solidFill>
                  <a:srgbClr val="0F414E"/>
                </a:solidFill>
              </a:rPr>
              <a:t>motivace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Ochota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učit</a:t>
            </a:r>
            <a:r>
              <a:rPr lang="en-US" sz="1700" b="1" dirty="0">
                <a:solidFill>
                  <a:srgbClr val="0F414E"/>
                </a:solidFill>
              </a:rPr>
              <a:t> se </a:t>
            </a:r>
            <a:r>
              <a:rPr lang="en-US" sz="1700" b="1" dirty="0" err="1">
                <a:solidFill>
                  <a:srgbClr val="0F414E"/>
                </a:solidFill>
              </a:rPr>
              <a:t>nové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postupy</a:t>
            </a:r>
            <a:endParaRPr lang="en-US" sz="1700" b="1" dirty="0">
              <a:solidFill>
                <a:srgbClr val="0F414E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106AC5-BD3C-FDE9-7740-8459C2F7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1" y="174831"/>
            <a:ext cx="3371380" cy="87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30C873-52A3-4699-3830-22896996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04316"/>
            <a:ext cx="2066987" cy="8297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B017E9D-68E6-0441-9B6F-1C979F4A0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91" y="213646"/>
            <a:ext cx="1931383" cy="8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B2DFB-1168-865A-EC0A-FFB93AF7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822" y="964387"/>
            <a:ext cx="47074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dirty="0">
                <a:solidFill>
                  <a:srgbClr val="DBB186"/>
                </a:solidFill>
              </a:rPr>
              <a:t>Podpora </a:t>
            </a:r>
            <a:r>
              <a:rPr lang="en-US" sz="3200" b="1" dirty="0" err="1">
                <a:solidFill>
                  <a:srgbClr val="DBB186"/>
                </a:solidFill>
              </a:rPr>
              <a:t>managementu</a:t>
            </a:r>
            <a:endParaRPr lang="en-US" sz="3200" dirty="0">
              <a:solidFill>
                <a:srgbClr val="DBB186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E44515-D0FD-E7D6-9BA6-CE786C2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0" y="260648"/>
            <a:ext cx="3371380" cy="877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9B3467-B069-D4E6-DACF-4F398AEF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14" y="178749"/>
            <a:ext cx="2566638" cy="10303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222026F-75FA-3104-6AF3-75AF695F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60729"/>
            <a:ext cx="1377815" cy="58526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8D18287-BD17-BDE6-8464-BD255F249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2794">
            <a:off x="2731774" y="2385439"/>
            <a:ext cx="6300192" cy="3570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918F42-BE0C-3159-70B0-FD2DDEB6387F}"/>
              </a:ext>
            </a:extLst>
          </p:cNvPr>
          <p:cNvSpPr txBox="1"/>
          <p:nvPr/>
        </p:nvSpPr>
        <p:spPr>
          <a:xfrm>
            <a:off x="611560" y="2780929"/>
            <a:ext cx="5184576" cy="286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Prostor</a:t>
            </a:r>
            <a:r>
              <a:rPr lang="en-US" sz="1700" b="1" dirty="0">
                <a:solidFill>
                  <a:srgbClr val="0F414E"/>
                </a:solidFill>
              </a:rPr>
              <a:t> pro </a:t>
            </a:r>
            <a:r>
              <a:rPr lang="en-US" sz="1700" b="1" dirty="0" err="1">
                <a:solidFill>
                  <a:srgbClr val="0F414E"/>
                </a:solidFill>
              </a:rPr>
              <a:t>vzdělávání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Empatie</a:t>
            </a:r>
            <a:r>
              <a:rPr lang="en-US" sz="1700" b="1" dirty="0">
                <a:solidFill>
                  <a:srgbClr val="0F414E"/>
                </a:solidFill>
              </a:rPr>
              <a:t> a </a:t>
            </a:r>
            <a:r>
              <a:rPr lang="en-US" sz="1700" b="1" dirty="0" err="1">
                <a:solidFill>
                  <a:srgbClr val="0F414E"/>
                </a:solidFill>
              </a:rPr>
              <a:t>naslouchání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Otevřenost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novým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metodám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Důvěra</a:t>
            </a:r>
            <a:r>
              <a:rPr lang="en-US" sz="1700" b="1" dirty="0">
                <a:solidFill>
                  <a:srgbClr val="0F414E"/>
                </a:solidFill>
              </a:rPr>
              <a:t> v </a:t>
            </a:r>
            <a:r>
              <a:rPr lang="en-US" sz="1700" b="1" dirty="0" err="1">
                <a:solidFill>
                  <a:srgbClr val="0F414E"/>
                </a:solidFill>
              </a:rPr>
              <a:t>proces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změny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Stabilní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vedení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jako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pilíř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cs-CZ" sz="1700" b="1" dirty="0">
                <a:solidFill>
                  <a:srgbClr val="0F414E"/>
                </a:solidFill>
              </a:rPr>
              <a:t>	</a:t>
            </a:r>
            <a:r>
              <a:rPr lang="en-US" sz="1700" b="1" dirty="0" err="1">
                <a:solidFill>
                  <a:srgbClr val="0F414E"/>
                </a:solidFill>
              </a:rPr>
              <a:t>transformace</a:t>
            </a:r>
            <a:endParaRPr lang="en-US" sz="1700" b="1" dirty="0">
              <a:solidFill>
                <a:srgbClr val="0F41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6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soba s červenými hračkami před dvěma čarami bílých obrázků">
            <a:extLst>
              <a:ext uri="{FF2B5EF4-FFF2-40B4-BE49-F238E27FC236}">
                <a16:creationId xmlns:a16="http://schemas.microsoft.com/office/drawing/2014/main" id="{A3792397-7602-0D12-0EE5-7C5F32CE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63" r="13307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9A18FE-FD4B-75ED-B679-49D4150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03" y="946807"/>
            <a:ext cx="6440274" cy="2024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 err="1">
                <a:solidFill>
                  <a:srgbClr val="DBB186"/>
                </a:solidFill>
              </a:rPr>
              <a:t>Dopady</a:t>
            </a:r>
            <a:r>
              <a:rPr lang="en-US" sz="3500" b="1" dirty="0">
                <a:solidFill>
                  <a:srgbClr val="DBB186"/>
                </a:solidFill>
              </a:rPr>
              <a:t> </a:t>
            </a:r>
            <a:r>
              <a:rPr lang="en-US" sz="3500" b="1" dirty="0" err="1">
                <a:solidFill>
                  <a:srgbClr val="DBB186"/>
                </a:solidFill>
              </a:rPr>
              <a:t>na</a:t>
            </a:r>
            <a:r>
              <a:rPr lang="en-US" sz="3500" b="1" dirty="0">
                <a:solidFill>
                  <a:srgbClr val="DBB186"/>
                </a:solidFill>
              </a:rPr>
              <a:t> </a:t>
            </a:r>
            <a:r>
              <a:rPr lang="en-US" sz="3500" b="1" dirty="0" err="1">
                <a:solidFill>
                  <a:srgbClr val="DBB186"/>
                </a:solidFill>
              </a:rPr>
              <a:t>klienty</a:t>
            </a:r>
            <a:r>
              <a:rPr lang="en-US" sz="3500" b="1" dirty="0">
                <a:solidFill>
                  <a:srgbClr val="DBB186"/>
                </a:solidFill>
              </a:rPr>
              <a:t> </a:t>
            </a:r>
            <a:r>
              <a:rPr lang="en-US" sz="3500" b="1" dirty="0" err="1">
                <a:solidFill>
                  <a:srgbClr val="DBB186"/>
                </a:solidFill>
              </a:rPr>
              <a:t>i</a:t>
            </a:r>
            <a:r>
              <a:rPr lang="en-US" sz="3500" b="1" dirty="0">
                <a:solidFill>
                  <a:srgbClr val="DBB186"/>
                </a:solidFill>
              </a:rPr>
              <a:t> </a:t>
            </a:r>
            <a:r>
              <a:rPr lang="en-US" sz="3500" b="1" dirty="0" err="1">
                <a:solidFill>
                  <a:srgbClr val="DBB186"/>
                </a:solidFill>
              </a:rPr>
              <a:t>personál</a:t>
            </a:r>
            <a:endParaRPr lang="en-US" sz="3500" dirty="0" err="1">
              <a:solidFill>
                <a:srgbClr val="DBB18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AB7F43-146E-F32F-B3BF-BCED0082D4C7}"/>
              </a:ext>
            </a:extLst>
          </p:cNvPr>
          <p:cNvSpPr txBox="1"/>
          <p:nvPr/>
        </p:nvSpPr>
        <p:spPr>
          <a:xfrm>
            <a:off x="535132" y="2465374"/>
            <a:ext cx="2814687" cy="38778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>
                <a:solidFill>
                  <a:srgbClr val="0F414E"/>
                </a:solidFill>
              </a:rPr>
              <a:t>Vyšší </a:t>
            </a:r>
            <a:r>
              <a:rPr lang="en-US" sz="1700" b="1" dirty="0" err="1">
                <a:solidFill>
                  <a:srgbClr val="0F414E"/>
                </a:solidFill>
              </a:rPr>
              <a:t>samostatnost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Menší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závislost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na</a:t>
            </a:r>
            <a:r>
              <a:rPr lang="cs-CZ" sz="1700" b="1" dirty="0">
                <a:solidFill>
                  <a:srgbClr val="0F414E"/>
                </a:solidFill>
              </a:rPr>
              <a:t>     </a:t>
            </a:r>
            <a:r>
              <a:rPr lang="en-US" sz="1700" b="1" dirty="0" err="1">
                <a:solidFill>
                  <a:srgbClr val="0F414E"/>
                </a:solidFill>
              </a:rPr>
              <a:t>službě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>
                <a:solidFill>
                  <a:srgbClr val="0F414E"/>
                </a:solidFill>
              </a:rPr>
              <a:t>Lepší </a:t>
            </a:r>
            <a:r>
              <a:rPr lang="en-US" sz="1700" b="1" dirty="0" err="1">
                <a:solidFill>
                  <a:srgbClr val="0F414E"/>
                </a:solidFill>
              </a:rPr>
              <a:t>zvládání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chování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Delší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intervaly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mezi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cs-CZ" sz="1700" b="1" dirty="0">
                <a:solidFill>
                  <a:srgbClr val="0F414E"/>
                </a:solidFill>
              </a:rPr>
              <a:t>  </a:t>
            </a:r>
            <a:r>
              <a:rPr lang="en-US" sz="1700" b="1" dirty="0" err="1">
                <a:solidFill>
                  <a:srgbClr val="0F414E"/>
                </a:solidFill>
              </a:rPr>
              <a:t>hospitalizacemi</a:t>
            </a:r>
            <a:endParaRPr lang="en-US" sz="17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F414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DBB186"/>
                </a:solidFill>
              </a:rPr>
              <a:t>Co </a:t>
            </a:r>
            <a:r>
              <a:rPr lang="en-US" sz="1700" b="1" dirty="0" err="1">
                <a:solidFill>
                  <a:srgbClr val="DBB186"/>
                </a:solidFill>
              </a:rPr>
              <a:t>jsme</a:t>
            </a:r>
            <a:r>
              <a:rPr lang="en-US" sz="1700" b="1" dirty="0">
                <a:solidFill>
                  <a:srgbClr val="DBB186"/>
                </a:solidFill>
              </a:rPr>
              <a:t> se </a:t>
            </a:r>
            <a:r>
              <a:rPr lang="en-US" sz="1700" b="1" dirty="0" err="1">
                <a:solidFill>
                  <a:srgbClr val="DBB186"/>
                </a:solidFill>
              </a:rPr>
              <a:t>naučili</a:t>
            </a:r>
            <a:r>
              <a:rPr lang="en-US" sz="1700" b="1" dirty="0">
                <a:solidFill>
                  <a:srgbClr val="DBB186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Odbourání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stereotypů</a:t>
            </a:r>
            <a:endParaRPr lang="en-US" sz="1700" b="1">
              <a:solidFill>
                <a:srgbClr val="0F414E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Partnerství</a:t>
            </a:r>
            <a:endParaRPr lang="en-US" sz="1700" b="1" dirty="0">
              <a:solidFill>
                <a:srgbClr val="0F414E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dirty="0">
                <a:solidFill>
                  <a:srgbClr val="0F414E"/>
                </a:solidFill>
              </a:rPr>
              <a:t>Malé </a:t>
            </a:r>
            <a:r>
              <a:rPr lang="en-US" sz="1700" b="1" dirty="0" err="1">
                <a:solidFill>
                  <a:srgbClr val="0F414E"/>
                </a:solidFill>
              </a:rPr>
              <a:t>kroky</a:t>
            </a:r>
            <a:r>
              <a:rPr lang="en-US" sz="1700" b="1" dirty="0">
                <a:solidFill>
                  <a:srgbClr val="0F414E"/>
                </a:solidFill>
              </a:rPr>
              <a:t> - </a:t>
            </a:r>
            <a:r>
              <a:rPr lang="en-US" sz="1700" b="1" dirty="0" err="1">
                <a:solidFill>
                  <a:srgbClr val="0F414E"/>
                </a:solidFill>
              </a:rPr>
              <a:t>největší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síla</a:t>
            </a:r>
            <a:endParaRPr lang="en-US" sz="1700" b="1">
              <a:solidFill>
                <a:srgbClr val="0F414E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dirty="0" err="1">
                <a:solidFill>
                  <a:srgbClr val="0F414E"/>
                </a:solidFill>
              </a:rPr>
              <a:t>Klient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nejlepší</a:t>
            </a:r>
            <a:r>
              <a:rPr lang="en-US" sz="1700" b="1" dirty="0">
                <a:solidFill>
                  <a:srgbClr val="0F414E"/>
                </a:solidFill>
              </a:rPr>
              <a:t> </a:t>
            </a:r>
            <a:r>
              <a:rPr lang="en-US" sz="1700" b="1" dirty="0" err="1">
                <a:solidFill>
                  <a:srgbClr val="0F414E"/>
                </a:solidFill>
              </a:rPr>
              <a:t>učitel</a:t>
            </a:r>
            <a:endParaRPr lang="en-US" sz="1700" b="1">
              <a:solidFill>
                <a:srgbClr val="0F414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rgbClr val="0F414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rgbClr val="0F414E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endParaRPr lang="en-US" sz="1700" b="1" dirty="0">
              <a:solidFill>
                <a:srgbClr val="0F414E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506CC-13F0-644D-FFF1-AB3E780D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0" y="242087"/>
            <a:ext cx="3371380" cy="877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FC1438-EC6D-3436-7F73-F3ADD99FE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48" y="270416"/>
            <a:ext cx="2111922" cy="84777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F9EC1C-60A5-59E9-7A28-154ED27B8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566" y="299508"/>
            <a:ext cx="1773222" cy="7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D4C2BB-A0F8-A0D0-E03C-0FA4ACFD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1" r="13727"/>
          <a:stretch>
            <a:fillRect/>
          </a:stretch>
        </p:blipFill>
        <p:spPr>
          <a:xfrm>
            <a:off x="2039685" y="10"/>
            <a:ext cx="725223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F54646-54B5-0E87-CBDC-438CC7EB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91" y="1412776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 err="1">
                <a:solidFill>
                  <a:srgbClr val="DBB186"/>
                </a:solidFill>
              </a:rPr>
              <a:t>Závěr</a:t>
            </a:r>
            <a:endParaRPr lang="en-US" sz="3500" dirty="0">
              <a:solidFill>
                <a:srgbClr val="DBB18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4D6CCC-5F01-C951-664E-297AA0D53806}"/>
              </a:ext>
            </a:extLst>
          </p:cNvPr>
          <p:cNvSpPr txBox="1"/>
          <p:nvPr/>
        </p:nvSpPr>
        <p:spPr>
          <a:xfrm>
            <a:off x="611560" y="3096664"/>
            <a:ext cx="468691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Změna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byla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odborná</a:t>
            </a:r>
            <a:r>
              <a:rPr lang="en-US" sz="1400" b="1" dirty="0">
                <a:solidFill>
                  <a:srgbClr val="0F414E"/>
                </a:solidFill>
              </a:rPr>
              <a:t> a </a:t>
            </a:r>
            <a:r>
              <a:rPr lang="en-US" sz="1400" b="1" dirty="0" err="1">
                <a:solidFill>
                  <a:srgbClr val="0F414E"/>
                </a:solidFill>
              </a:rPr>
              <a:t>lidská</a:t>
            </a: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Partnerský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přístup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funguje</a:t>
            </a: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Výsledky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potvrzují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smysl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transformace</a:t>
            </a: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Každý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krok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směrem</a:t>
            </a:r>
            <a:r>
              <a:rPr lang="en-US" sz="1400" b="1" dirty="0">
                <a:solidFill>
                  <a:srgbClr val="0F414E"/>
                </a:solidFill>
              </a:rPr>
              <a:t> k </a:t>
            </a:r>
            <a:r>
              <a:rPr lang="en-US" sz="1400" b="1" dirty="0" err="1">
                <a:solidFill>
                  <a:srgbClr val="0F414E"/>
                </a:solidFill>
              </a:rPr>
              <a:t>partnerství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zlepšuje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život</a:t>
            </a:r>
            <a:r>
              <a:rPr lang="en-US" sz="1400" b="1" dirty="0">
                <a:solidFill>
                  <a:srgbClr val="0F414E"/>
                </a:solidFill>
              </a:rPr>
              <a:t> 	</a:t>
            </a:r>
            <a:r>
              <a:rPr lang="en-US" sz="1400" b="1" dirty="0" err="1">
                <a:solidFill>
                  <a:srgbClr val="0F414E"/>
                </a:solidFill>
              </a:rPr>
              <a:t>klientů</a:t>
            </a: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F414E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Nebojme</a:t>
            </a:r>
            <a:r>
              <a:rPr lang="en-US" sz="1400" b="1" dirty="0">
                <a:solidFill>
                  <a:srgbClr val="0F414E"/>
                </a:solidFill>
              </a:rPr>
              <a:t> se </a:t>
            </a:r>
            <a:r>
              <a:rPr lang="en-US" sz="1400" b="1" dirty="0" err="1">
                <a:solidFill>
                  <a:srgbClr val="0F414E"/>
                </a:solidFill>
              </a:rPr>
              <a:t>změny</a:t>
            </a:r>
            <a:r>
              <a:rPr lang="en-US" sz="1400" b="1" dirty="0">
                <a:solidFill>
                  <a:srgbClr val="0F414E"/>
                </a:solidFill>
              </a:rPr>
              <a:t>.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Nebojme</a:t>
            </a:r>
            <a:r>
              <a:rPr lang="en-US" sz="1400" b="1" dirty="0">
                <a:solidFill>
                  <a:srgbClr val="0F414E"/>
                </a:solidFill>
              </a:rPr>
              <a:t> se </a:t>
            </a:r>
            <a:r>
              <a:rPr lang="en-US" sz="1400" b="1" dirty="0" err="1">
                <a:solidFill>
                  <a:srgbClr val="0F414E"/>
                </a:solidFill>
              </a:rPr>
              <a:t>být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lidští</a:t>
            </a:r>
            <a:r>
              <a:rPr lang="en-US" sz="1400" b="1" dirty="0">
                <a:solidFill>
                  <a:srgbClr val="0F414E"/>
                </a:solidFill>
              </a:rPr>
              <a:t>.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0F414E"/>
                </a:solidFill>
              </a:rPr>
              <a:t>Každý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krok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směrem</a:t>
            </a:r>
            <a:r>
              <a:rPr lang="en-US" sz="1400" b="1" dirty="0">
                <a:solidFill>
                  <a:srgbClr val="0F414E"/>
                </a:solidFill>
              </a:rPr>
              <a:t> k </a:t>
            </a:r>
            <a:r>
              <a:rPr lang="en-US" sz="1400" b="1" dirty="0" err="1">
                <a:solidFill>
                  <a:srgbClr val="0F414E"/>
                </a:solidFill>
              </a:rPr>
              <a:t>partnerství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má</a:t>
            </a:r>
            <a:r>
              <a:rPr lang="en-US" sz="1400" b="1" dirty="0">
                <a:solidFill>
                  <a:srgbClr val="0F414E"/>
                </a:solidFill>
              </a:rPr>
              <a:t> </a:t>
            </a:r>
            <a:r>
              <a:rPr lang="en-US" sz="1400" b="1" dirty="0" err="1">
                <a:solidFill>
                  <a:srgbClr val="0F414E"/>
                </a:solidFill>
              </a:rPr>
              <a:t>smysl</a:t>
            </a:r>
            <a:r>
              <a:rPr lang="en-US" sz="1400" b="1" dirty="0">
                <a:solidFill>
                  <a:srgbClr val="0F414E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21D869F-1200-474F-6CA3-C351B4AA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8735"/>
            <a:ext cx="3371380" cy="8779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B4073D9-578A-5033-84F3-36DC2122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916" y="375373"/>
            <a:ext cx="1872208" cy="75401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22DA067-F4E3-024F-F343-30048A19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75373"/>
            <a:ext cx="1782213" cy="7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38C81-9050-BA5A-F375-931585B2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2276872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BB186"/>
                </a:solidFill>
              </a:rPr>
              <a:t>Poděkování profesím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055F54-9DCB-5CC4-FB22-A96DCA077E46}"/>
              </a:ext>
            </a:extLst>
          </p:cNvPr>
          <p:cNvSpPr txBox="1"/>
          <p:nvPr/>
        </p:nvSpPr>
        <p:spPr>
          <a:xfrm>
            <a:off x="240768" y="1773020"/>
            <a:ext cx="662024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Pracovníci v přímé péči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/>
            <a:r>
              <a:rPr lang="cs-CZ" sz="1800" b="1" dirty="0">
                <a:solidFill>
                  <a:srgbClr val="0F414E"/>
                </a:solidFill>
              </a:rPr>
              <a:t>Každodenní kontakt, změna  v praxi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Sociální pracovníci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/>
            <a:r>
              <a:rPr lang="cs-CZ" b="1" dirty="0">
                <a:solidFill>
                  <a:srgbClr val="0F414E"/>
                </a:solidFill>
              </a:rPr>
              <a:t>Sociální práce s </a:t>
            </a:r>
            <a:r>
              <a:rPr lang="cs-CZ" b="1" dirty="0" err="1">
                <a:solidFill>
                  <a:srgbClr val="0F414E"/>
                </a:solidFill>
              </a:rPr>
              <a:t>rodinami,institucemi</a:t>
            </a:r>
            <a:endParaRPr lang="cs-CZ" sz="1800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Vedoucí pracovníci a management</a:t>
            </a:r>
          </a:p>
          <a:p>
            <a:pPr defTabSz="914400"/>
            <a:endParaRPr lang="cs-CZ" sz="1800" b="1" dirty="0">
              <a:solidFill>
                <a:srgbClr val="0F414E"/>
              </a:solidFill>
            </a:endParaRPr>
          </a:p>
          <a:p>
            <a:pPr defTabSz="914400"/>
            <a:r>
              <a:rPr lang="cs-CZ" sz="1800" b="1" dirty="0">
                <a:solidFill>
                  <a:srgbClr val="0F414E"/>
                </a:solidFill>
              </a:rPr>
              <a:t>Podpora , naslouchání, otevřenost</a:t>
            </a:r>
          </a:p>
          <a:p>
            <a:pPr defTabSz="914400"/>
            <a:endParaRPr lang="cs-CZ" b="1" dirty="0">
              <a:solidFill>
                <a:srgbClr val="0F414E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F414E"/>
                </a:solidFill>
              </a:rPr>
              <a:t>Noví kolegové</a:t>
            </a:r>
          </a:p>
          <a:p>
            <a:pPr defTabSz="914400"/>
            <a:r>
              <a:rPr lang="cs-CZ" sz="1800" b="1" dirty="0">
                <a:solidFill>
                  <a:srgbClr val="0F414E"/>
                </a:solidFill>
              </a:rPr>
              <a:t>Energie, motivace</a:t>
            </a:r>
          </a:p>
          <a:p>
            <a:pPr defTabSz="914400"/>
            <a:endParaRPr lang="cs-CZ" b="1" dirty="0">
              <a:solidFill>
                <a:srgbClr val="0F414E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Klienti</a:t>
            </a:r>
          </a:p>
          <a:p>
            <a:pPr defTabSz="914400"/>
            <a:r>
              <a:rPr lang="cs-CZ" b="1" dirty="0">
                <a:solidFill>
                  <a:srgbClr val="0F414E"/>
                </a:solidFill>
              </a:rPr>
              <a:t>Naši učitelé, smysl naší práce</a:t>
            </a:r>
            <a:endParaRPr lang="cs-CZ" sz="1800" b="1" dirty="0">
              <a:solidFill>
                <a:srgbClr val="0F414E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F03EE3-1B7F-EB2D-2756-D2FF94C3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64" y="3727377"/>
            <a:ext cx="5000625" cy="3124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CE12FB-8799-9562-781F-82BEB14B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3371380" cy="87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460B05-A927-BD09-01F7-49C53C8A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104" y="318766"/>
            <a:ext cx="2226268" cy="89179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762E79D-C507-B055-0B6B-DD9F1BBE8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42744"/>
            <a:ext cx="1584176" cy="6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176A-39D4-B517-47D6-179EBC89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5116529"/>
            <a:ext cx="8288976" cy="1201528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3200" b="1" dirty="0">
                <a:solidFill>
                  <a:srgbClr val="DBB186"/>
                </a:solidFill>
              </a:rPr>
              <a:t>Cesta </a:t>
            </a:r>
            <a:r>
              <a:rPr lang="en-US" sz="3200" b="1" dirty="0" err="1">
                <a:solidFill>
                  <a:srgbClr val="DBB186"/>
                </a:solidFill>
              </a:rPr>
              <a:t>ke</a:t>
            </a:r>
            <a:r>
              <a:rPr lang="en-US" sz="3200" b="1" dirty="0">
                <a:solidFill>
                  <a:srgbClr val="DBB186"/>
                </a:solidFill>
              </a:rPr>
              <a:t> </a:t>
            </a:r>
            <a:r>
              <a:rPr lang="en-US" sz="3200" b="1" dirty="0" err="1">
                <a:solidFill>
                  <a:srgbClr val="DBB186"/>
                </a:solidFill>
              </a:rPr>
              <a:t>změně</a:t>
            </a:r>
            <a:r>
              <a:rPr lang="en-US" sz="3200" b="1" dirty="0">
                <a:solidFill>
                  <a:srgbClr val="DBB186"/>
                </a:solidFill>
              </a:rPr>
              <a:t>, </a:t>
            </a:r>
            <a:r>
              <a:rPr lang="en-US" sz="3200" b="1" dirty="0" err="1">
                <a:solidFill>
                  <a:srgbClr val="DBB186"/>
                </a:solidFill>
              </a:rPr>
              <a:t>která</a:t>
            </a:r>
            <a:r>
              <a:rPr lang="en-US" sz="3200" b="1" dirty="0">
                <a:solidFill>
                  <a:srgbClr val="DBB186"/>
                </a:solidFill>
              </a:rPr>
              <a:t> </a:t>
            </a:r>
            <a:r>
              <a:rPr lang="en-US" sz="3200" b="1" dirty="0" err="1">
                <a:solidFill>
                  <a:srgbClr val="DBB186"/>
                </a:solidFill>
              </a:rPr>
              <a:t>má</a:t>
            </a:r>
            <a:r>
              <a:rPr lang="en-US" sz="3200" b="1" dirty="0">
                <a:solidFill>
                  <a:srgbClr val="DBB186"/>
                </a:solidFill>
              </a:rPr>
              <a:t> </a:t>
            </a:r>
            <a:r>
              <a:rPr lang="en-US" sz="3200" b="1" dirty="0" err="1">
                <a:solidFill>
                  <a:srgbClr val="DBB186"/>
                </a:solidFill>
              </a:rPr>
              <a:t>smysl</a:t>
            </a:r>
            <a:r>
              <a:rPr lang="en-US" sz="3200" b="1" dirty="0">
                <a:solidFill>
                  <a:srgbClr val="DBB186"/>
                </a:solidFill>
              </a:rPr>
              <a:t> </a:t>
            </a:r>
            <a:r>
              <a:rPr lang="en-US" sz="3200" b="1" dirty="0" err="1">
                <a:solidFill>
                  <a:srgbClr val="DBB186"/>
                </a:solidFill>
              </a:rPr>
              <a:t>aneb</a:t>
            </a:r>
            <a:r>
              <a:rPr lang="en-US" sz="3200" b="1" dirty="0">
                <a:solidFill>
                  <a:srgbClr val="DBB186"/>
                </a:solidFill>
              </a:rPr>
              <a:t> od </a:t>
            </a:r>
            <a:r>
              <a:rPr lang="en-US" sz="3200" b="1" dirty="0" err="1">
                <a:solidFill>
                  <a:srgbClr val="DBB186"/>
                </a:solidFill>
              </a:rPr>
              <a:t>stereotypu</a:t>
            </a:r>
            <a:r>
              <a:rPr lang="en-US" sz="3200" b="1" dirty="0">
                <a:solidFill>
                  <a:srgbClr val="DBB186"/>
                </a:solidFill>
              </a:rPr>
              <a:t> k </a:t>
            </a:r>
            <a:r>
              <a:rPr lang="en-US" sz="3200" b="1" dirty="0" err="1">
                <a:solidFill>
                  <a:srgbClr val="DBB186"/>
                </a:solidFill>
              </a:rPr>
              <a:t>partnerství</a:t>
            </a:r>
            <a:endParaRPr lang="en-US" sz="3200" dirty="0">
              <a:solidFill>
                <a:srgbClr val="DBB186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22D96BE-6645-1D35-7C4F-27BF332B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" b="9158"/>
          <a:stretch>
            <a:fillRect/>
          </a:stretch>
        </p:blipFill>
        <p:spPr>
          <a:xfrm>
            <a:off x="-2267" y="0"/>
            <a:ext cx="9143980" cy="4201449"/>
          </a:xfrm>
          <a:prstGeom prst="rect">
            <a:avLst/>
          </a:prstGeom>
        </p:spPr>
      </p:pic>
      <p:grpSp>
        <p:nvGrpSpPr>
          <p:cNvPr id="129" name="Group 12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6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68541-3F7B-4FB2-29D5-8125B3E9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8" y="1564901"/>
            <a:ext cx="4792479" cy="1569107"/>
          </a:xfrm>
        </p:spPr>
        <p:txBody>
          <a:bodyPr>
            <a:normAutofit/>
          </a:bodyPr>
          <a:lstStyle/>
          <a:p>
            <a:r>
              <a:rPr lang="cs-CZ" sz="3100" b="1" dirty="0">
                <a:solidFill>
                  <a:srgbClr val="DBB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ke změně, která má smysl aneb od stereotypu k partnerství</a:t>
            </a:r>
            <a:endParaRPr lang="cs-CZ" sz="3100" dirty="0">
              <a:solidFill>
                <a:srgbClr val="DBB186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B3558-3EEC-5086-C10B-8D51C10B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13" y="3645024"/>
            <a:ext cx="3464715" cy="3843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700" b="1" dirty="0">
                <a:solidFill>
                  <a:srgbClr val="0F414E"/>
                </a:solidFill>
              </a:rPr>
              <a:t>Transformace kultury služby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1700" b="1" dirty="0">
              <a:solidFill>
                <a:srgbClr val="0F414E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700" b="1" dirty="0">
                <a:solidFill>
                  <a:srgbClr val="0F414E"/>
                </a:solidFill>
              </a:rPr>
              <a:t>Posun od úkolové péče k partnerství</a:t>
            </a:r>
          </a:p>
          <a:p>
            <a:pPr marL="0" indent="0">
              <a:buNone/>
            </a:pPr>
            <a:endParaRPr lang="cs-CZ" sz="1700" b="1" dirty="0">
              <a:solidFill>
                <a:srgbClr val="0F414E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700" b="1" dirty="0">
                <a:solidFill>
                  <a:srgbClr val="0F414E"/>
                </a:solidFill>
              </a:rPr>
              <a:t>Odborný i lidský rámec služby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1700" b="1" dirty="0">
              <a:solidFill>
                <a:srgbClr val="0F414E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700" b="1" dirty="0">
                <a:solidFill>
                  <a:srgbClr val="0F414E"/>
                </a:solidFill>
              </a:rPr>
              <a:t>Cíl: vyšší kvalita života klientů</a:t>
            </a:r>
          </a:p>
        </p:txBody>
      </p:sp>
      <p:pic>
        <p:nvPicPr>
          <p:cNvPr id="5" name="Picture 4" descr="Ruce s dlaněmi a propojováním a podržením kružnice">
            <a:extLst>
              <a:ext uri="{FF2B5EF4-FFF2-40B4-BE49-F238E27FC236}">
                <a16:creationId xmlns:a16="http://schemas.microsoft.com/office/drawing/2014/main" id="{F66D5F81-09D6-E529-7598-D35D09B9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46" r="26425" b="-1"/>
          <a:stretch>
            <a:fillRect/>
          </a:stretch>
        </p:blipFill>
        <p:spPr>
          <a:xfrm>
            <a:off x="5679285" y="1544827"/>
            <a:ext cx="3464715" cy="531317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D8183B-FD28-02B7-65B3-92CE572F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2347"/>
            <a:ext cx="3371380" cy="877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70B954D-571B-6B37-56AE-161D25BF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892" y="22423"/>
            <a:ext cx="2560542" cy="10303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964730A-2FD4-C60C-54FE-BA44D79B3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244945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5B3675-81FC-6B66-609F-F2650AF21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0010" r="27777"/>
          <a:stretch>
            <a:fillRect/>
          </a:stretch>
        </p:blipFill>
        <p:spPr>
          <a:xfrm>
            <a:off x="4348443" y="1714510"/>
            <a:ext cx="4795614" cy="514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3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BB9F14-3B10-C806-36D2-032903B1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5" y="1412776"/>
            <a:ext cx="3536203" cy="1633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Proč</a:t>
            </a:r>
            <a:r>
              <a:rPr lang="en-US" sz="4400" b="1" kern="1200" dirty="0">
                <a:solidFill>
                  <a:srgbClr val="DBB18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změna</a:t>
            </a:r>
            <a:r>
              <a:rPr lang="en-US" sz="4400" b="1" kern="1200" dirty="0">
                <a:solidFill>
                  <a:srgbClr val="DBB186"/>
                </a:solidFill>
                <a:latin typeface="+mj-lt"/>
                <a:ea typeface="+mj-ea"/>
                <a:cs typeface="+mj-cs"/>
              </a:rPr>
              <a:t>?</a:t>
            </a:r>
            <a:endParaRPr lang="en-US" sz="4400" kern="1200" dirty="0">
              <a:solidFill>
                <a:srgbClr val="DBB18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Zástupný obsah 2">
            <a:extLst>
              <a:ext uri="{FF2B5EF4-FFF2-40B4-BE49-F238E27FC236}">
                <a16:creationId xmlns:a16="http://schemas.microsoft.com/office/drawing/2014/main" id="{F55CFD0F-870C-A11A-45D7-7E22374231D8}"/>
              </a:ext>
            </a:extLst>
          </p:cNvPr>
          <p:cNvSpPr txBox="1">
            <a:spLocks/>
          </p:cNvSpPr>
          <p:nvPr/>
        </p:nvSpPr>
        <p:spPr>
          <a:xfrm>
            <a:off x="603748" y="2561357"/>
            <a:ext cx="3602726" cy="3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85750" defTabSz="914400">
              <a:buFont typeface="Wingdings" panose="05000000000000000000" pitchFamily="2" charset="2"/>
              <a:buChar char="v"/>
            </a:pPr>
            <a:r>
              <a:rPr lang="en-US" sz="1500" b="1" dirty="0" err="1">
                <a:solidFill>
                  <a:srgbClr val="0F414E"/>
                </a:solidFill>
              </a:rPr>
              <a:t>Tradiční</a:t>
            </a:r>
            <a:r>
              <a:rPr lang="en-US" sz="1500" b="1" dirty="0">
                <a:solidFill>
                  <a:srgbClr val="0F414E"/>
                </a:solidFill>
              </a:rPr>
              <a:t> model </a:t>
            </a:r>
            <a:r>
              <a:rPr lang="en-US" sz="1500" b="1" dirty="0" err="1">
                <a:solidFill>
                  <a:srgbClr val="0F414E"/>
                </a:solidFill>
              </a:rPr>
              <a:t>péče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má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limity</a:t>
            </a:r>
            <a:endParaRPr lang="en-US" sz="1500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endParaRPr lang="en-US" sz="1500" b="1" dirty="0">
              <a:solidFill>
                <a:srgbClr val="0F414E"/>
              </a:solidFill>
            </a:endParaRPr>
          </a:p>
          <a:p>
            <a:pPr marL="228600" indent="-285750" defTabSz="914400">
              <a:buFont typeface="Wingdings" panose="05000000000000000000" pitchFamily="2" charset="2"/>
              <a:buChar char="v"/>
            </a:pPr>
            <a:r>
              <a:rPr lang="en-US" sz="1500" b="1" dirty="0" err="1">
                <a:solidFill>
                  <a:srgbClr val="0F414E"/>
                </a:solidFill>
              </a:rPr>
              <a:t>Klienti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potřebují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podporu</a:t>
            </a:r>
            <a:r>
              <a:rPr lang="en-US" sz="1500" b="1" dirty="0">
                <a:solidFill>
                  <a:srgbClr val="0F414E"/>
                </a:solidFill>
              </a:rPr>
              <a:t>, ne </a:t>
            </a:r>
            <a:r>
              <a:rPr lang="en-US" sz="1500" b="1" dirty="0" err="1">
                <a:solidFill>
                  <a:srgbClr val="0F414E"/>
                </a:solidFill>
              </a:rPr>
              <a:t>nahrazování</a:t>
            </a:r>
            <a:endParaRPr lang="en-US" sz="1500" b="1" dirty="0">
              <a:solidFill>
                <a:srgbClr val="0F414E"/>
              </a:solidFill>
            </a:endParaRPr>
          </a:p>
          <a:p>
            <a:pPr marL="228600" indent="-285750" defTabSz="914400">
              <a:buFont typeface="Wingdings" panose="05000000000000000000" pitchFamily="2" charset="2"/>
              <a:buChar char="v"/>
            </a:pPr>
            <a:endParaRPr lang="en-US" sz="1500" b="1" dirty="0">
              <a:solidFill>
                <a:srgbClr val="0F414E"/>
              </a:solidFill>
            </a:endParaRPr>
          </a:p>
          <a:p>
            <a:pPr marL="228600" indent="-285750" defTabSz="914400">
              <a:buFont typeface="Wingdings" panose="05000000000000000000" pitchFamily="2" charset="2"/>
              <a:buChar char="v"/>
            </a:pPr>
            <a:r>
              <a:rPr lang="en-US" sz="1500" b="1" dirty="0" err="1">
                <a:solidFill>
                  <a:srgbClr val="0F414E"/>
                </a:solidFill>
              </a:rPr>
              <a:t>Chování</a:t>
            </a:r>
            <a:r>
              <a:rPr lang="en-US" sz="1500" b="1" dirty="0">
                <a:solidFill>
                  <a:srgbClr val="0F414E"/>
                </a:solidFill>
              </a:rPr>
              <a:t> je </a:t>
            </a:r>
            <a:r>
              <a:rPr lang="en-US" sz="1500" b="1" dirty="0" err="1">
                <a:solidFill>
                  <a:srgbClr val="0F414E"/>
                </a:solidFill>
              </a:rPr>
              <a:t>často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reakcí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na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potřebu</a:t>
            </a:r>
            <a:endParaRPr lang="en-US" sz="1500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endParaRPr lang="en-US" sz="1500" b="1" dirty="0">
              <a:solidFill>
                <a:srgbClr val="0F414E"/>
              </a:solidFill>
            </a:endParaRPr>
          </a:p>
          <a:p>
            <a:pPr marL="228600" indent="-285750" defTabSz="914400">
              <a:buFont typeface="Wingdings" panose="05000000000000000000" pitchFamily="2" charset="2"/>
              <a:buChar char="v"/>
            </a:pPr>
            <a:r>
              <a:rPr lang="en-US" sz="1500" b="1" dirty="0" err="1">
                <a:solidFill>
                  <a:srgbClr val="0F414E"/>
                </a:solidFill>
              </a:rPr>
              <a:t>Nutnost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posílit</a:t>
            </a:r>
            <a:r>
              <a:rPr lang="en-US" sz="1500" b="1" dirty="0">
                <a:solidFill>
                  <a:srgbClr val="0F414E"/>
                </a:solidFill>
              </a:rPr>
              <a:t> </a:t>
            </a:r>
            <a:r>
              <a:rPr lang="en-US" sz="1500" b="1" dirty="0" err="1">
                <a:solidFill>
                  <a:srgbClr val="0F414E"/>
                </a:solidFill>
              </a:rPr>
              <a:t>samostatnost</a:t>
            </a:r>
            <a:r>
              <a:rPr lang="en-US" sz="1500" b="1" dirty="0">
                <a:solidFill>
                  <a:srgbClr val="0F414E"/>
                </a:solidFill>
              </a:rPr>
              <a:t> a </a:t>
            </a:r>
            <a:r>
              <a:rPr lang="en-US" sz="1500" b="1" dirty="0" err="1">
                <a:solidFill>
                  <a:srgbClr val="0F414E"/>
                </a:solidFill>
              </a:rPr>
              <a:t>stabilitu</a:t>
            </a:r>
            <a:endParaRPr lang="en-US" sz="1500" b="1" dirty="0">
              <a:solidFill>
                <a:srgbClr val="0F414E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0B5FA5-DA25-E17B-D622-76BB10287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7438"/>
            <a:ext cx="3371380" cy="877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9AA657-F906-0C24-9E95-2B15C293C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921" y="189610"/>
            <a:ext cx="2566638" cy="10303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2B3059-FB34-3EB1-6780-5FBB79DBA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872" y="413754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30095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" y="-11219"/>
            <a:ext cx="4235231" cy="6483075"/>
            <a:chOff x="-19221" y="0"/>
            <a:chExt cx="5646974" cy="648307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F1D02DF-EB54-FF24-0B46-E33DAB31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023236"/>
            <a:ext cx="2744832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b="1" kern="1200" dirty="0" err="1">
                <a:solidFill>
                  <a:srgbClr val="0F414E"/>
                </a:solidFill>
                <a:latin typeface="+mj-lt"/>
                <a:ea typeface="+mj-ea"/>
                <a:cs typeface="+mj-cs"/>
              </a:rPr>
              <a:t>Odborný</a:t>
            </a:r>
            <a:r>
              <a:rPr lang="en-US" sz="3500" b="1" kern="1200" dirty="0">
                <a:solidFill>
                  <a:srgbClr val="0F414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0F414E"/>
                </a:solidFill>
                <a:latin typeface="+mj-lt"/>
                <a:ea typeface="+mj-ea"/>
                <a:cs typeface="+mj-cs"/>
              </a:rPr>
              <a:t>rámec</a:t>
            </a:r>
            <a:r>
              <a:rPr lang="en-US" sz="3500" b="1" kern="1200" dirty="0">
                <a:solidFill>
                  <a:srgbClr val="0F414E"/>
                </a:solidFill>
                <a:latin typeface="+mj-lt"/>
                <a:ea typeface="+mj-ea"/>
                <a:cs typeface="+mj-cs"/>
              </a:rPr>
              <a:t> </a:t>
            </a:r>
            <a:endParaRPr lang="en-US" sz="3500" kern="1200" dirty="0">
              <a:solidFill>
                <a:srgbClr val="0F414E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TextovéPole 3">
            <a:extLst>
              <a:ext uri="{FF2B5EF4-FFF2-40B4-BE49-F238E27FC236}">
                <a16:creationId xmlns:a16="http://schemas.microsoft.com/office/drawing/2014/main" id="{0E97F40E-64B2-6A78-D9D0-4B71ADFF3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6095"/>
              </p:ext>
            </p:extLst>
          </p:nvPr>
        </p:nvGraphicFramePr>
        <p:xfrm>
          <a:off x="4568428" y="955653"/>
          <a:ext cx="3836618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1DCE70CF-71DE-3640-07A7-7055DEF0E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216229"/>
            <a:ext cx="3371380" cy="87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A58BBF-82A5-105A-D52B-2E22DA1CE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159" y="119814"/>
            <a:ext cx="2566638" cy="10303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67A619-D1BE-8FFF-0366-1BED00E7D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342336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0B9EC-D757-9B35-768E-785452C0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419741"/>
            <a:ext cx="7886700" cy="1325563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DBB186"/>
                </a:solidFill>
              </a:rPr>
              <a:t>Mapování potřeb</a:t>
            </a:r>
            <a:endParaRPr lang="cs-CZ" dirty="0"/>
          </a:p>
        </p:txBody>
      </p:sp>
      <p:graphicFrame>
        <p:nvGraphicFramePr>
          <p:cNvPr id="18" name="TextovéPole 3">
            <a:extLst>
              <a:ext uri="{FF2B5EF4-FFF2-40B4-BE49-F238E27FC236}">
                <a16:creationId xmlns:a16="http://schemas.microsoft.com/office/drawing/2014/main" id="{9FFF8107-F4E0-2CA7-D69E-F243A39EA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517261"/>
              </p:ext>
            </p:extLst>
          </p:nvPr>
        </p:nvGraphicFramePr>
        <p:xfrm>
          <a:off x="2009218" y="2947485"/>
          <a:ext cx="631844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4BCEE64-42E2-0F7A-79BF-A9B1F0554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60648"/>
            <a:ext cx="3371380" cy="877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01412F-64B2-34A1-5DB9-F4E426BAC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184441"/>
            <a:ext cx="2566638" cy="10303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4F1845-A4B5-06F7-1379-317EC34B9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399689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C896C-D0E3-531B-ED4E-AE33D3A0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43" y="991261"/>
            <a:ext cx="4316022" cy="1837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Individuální</a:t>
            </a:r>
            <a:r>
              <a:rPr lang="en-US" sz="3100" b="1" kern="1200" dirty="0">
                <a:solidFill>
                  <a:srgbClr val="DBB18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plány</a:t>
            </a:r>
            <a:r>
              <a:rPr lang="en-US" sz="3100" b="1" kern="1200" dirty="0">
                <a:solidFill>
                  <a:srgbClr val="DBB18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péče</a:t>
            </a:r>
            <a:r>
              <a:rPr lang="en-US" sz="3100" b="1" kern="1200" dirty="0">
                <a:solidFill>
                  <a:srgbClr val="DBB18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100" b="1" kern="1200" dirty="0" err="1">
                <a:solidFill>
                  <a:srgbClr val="DBB186"/>
                </a:solidFill>
                <a:latin typeface="+mj-lt"/>
                <a:ea typeface="+mj-ea"/>
                <a:cs typeface="+mj-cs"/>
              </a:rPr>
              <a:t>podpory</a:t>
            </a:r>
            <a:endParaRPr lang="en-US" sz="3100" kern="1200" dirty="0">
              <a:solidFill>
                <a:srgbClr val="DBB18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10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3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932A210-DB9E-2B6F-9C79-FA214BC1CA37}"/>
              </a:ext>
            </a:extLst>
          </p:cNvPr>
          <p:cNvSpPr txBox="1"/>
          <p:nvPr/>
        </p:nvSpPr>
        <p:spPr>
          <a:xfrm>
            <a:off x="2287809" y="2979336"/>
            <a:ext cx="4282290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tx2"/>
                </a:solidFill>
              </a:rPr>
              <a:t>Živé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nástroje</a:t>
            </a:r>
            <a:r>
              <a:rPr lang="en-US" sz="1400" b="1" dirty="0">
                <a:solidFill>
                  <a:schemeClr val="tx2"/>
                </a:solidFill>
              </a:rPr>
              <a:t>, ne </a:t>
            </a:r>
            <a:r>
              <a:rPr lang="en-US" sz="1400" b="1" dirty="0" err="1">
                <a:solidFill>
                  <a:schemeClr val="tx2"/>
                </a:solidFill>
              </a:rPr>
              <a:t>formální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dokumenty</a:t>
            </a: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2"/>
                </a:solidFill>
              </a:rPr>
              <a:t>IPP </a:t>
            </a:r>
            <a:r>
              <a:rPr lang="en-US" sz="1400" b="1" dirty="0" err="1">
                <a:solidFill>
                  <a:schemeClr val="tx2"/>
                </a:solidFill>
              </a:rPr>
              <a:t>vycházející</a:t>
            </a:r>
            <a:r>
              <a:rPr lang="en-US" sz="1400" b="1" dirty="0">
                <a:solidFill>
                  <a:schemeClr val="tx2"/>
                </a:solidFill>
              </a:rPr>
              <a:t> z </a:t>
            </a:r>
            <a:r>
              <a:rPr lang="en-US" sz="1400" b="1" dirty="0" err="1">
                <a:solidFill>
                  <a:schemeClr val="tx2"/>
                </a:solidFill>
              </a:rPr>
              <a:t>reálných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schopností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klienta</a:t>
            </a: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tx2"/>
                </a:solidFill>
              </a:rPr>
              <a:t>Eliminace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zbytečné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závislosti</a:t>
            </a: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2"/>
                </a:solidFill>
              </a:rPr>
              <a:t>Podpora </a:t>
            </a:r>
            <a:r>
              <a:rPr lang="en-US" sz="1400" b="1" dirty="0" err="1">
                <a:solidFill>
                  <a:schemeClr val="tx2"/>
                </a:solidFill>
              </a:rPr>
              <a:t>samostatnosti</a:t>
            </a: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tx2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tx2"/>
                </a:solidFill>
              </a:rPr>
              <a:t>Sledování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pokroku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4" y="4001437"/>
            <a:ext cx="3655725" cy="2057400"/>
            <a:chOff x="-305" y="-1"/>
            <a:chExt cx="3832880" cy="2876136"/>
          </a:xfrm>
        </p:grpSpPr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9BBD8153-12F4-EFC0-BA70-654D3B60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350"/>
            <a:ext cx="3371380" cy="8779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8BF0DAF-BBEA-EB54-04A9-256609A1F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68" y="0"/>
            <a:ext cx="2566638" cy="1030313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B733C08-12D8-9195-4601-EA0A1558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99" y="260648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E096A-2FAE-B1E1-6BD0-C98FB1BA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259252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DBB186"/>
                </a:solidFill>
              </a:rPr>
              <a:t>Metoda Care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4F9AB7-7585-8536-06F1-A633FE91E1B6}"/>
              </a:ext>
            </a:extLst>
          </p:cNvPr>
          <p:cNvSpPr txBox="1"/>
          <p:nvPr/>
        </p:nvSpPr>
        <p:spPr>
          <a:xfrm>
            <a:off x="755576" y="2492896"/>
            <a:ext cx="60304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Jednotný odborný rámec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Mapování potřeb a stanovování cílů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Práce s chováním klientů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Podpora klientů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F414E"/>
              </a:solidFill>
            </a:endParaRP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rgbClr val="0F414E"/>
                </a:solidFill>
              </a:rPr>
              <a:t>Společný jazyk pracovního týmu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F27C68-3F28-5BA5-BA14-EBE338C0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07" y="5780515"/>
            <a:ext cx="3842792" cy="6020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CB0BB2-1970-0E00-DF39-4B5580AE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3572"/>
            <a:ext cx="3371380" cy="87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2AF6EB-A729-235F-64FF-15184CFC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784" y="105046"/>
            <a:ext cx="2566638" cy="10303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32F65C-3A83-E58A-2B8C-ADBAD101C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303" y="321839"/>
            <a:ext cx="137781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1F6FC5-7FF7-CF52-8D21-3E4B6D71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4" y="1643869"/>
            <a:ext cx="393848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 err="1">
                <a:solidFill>
                  <a:srgbClr val="DBB186"/>
                </a:solidFill>
              </a:rPr>
              <a:t>Práce</a:t>
            </a:r>
            <a:r>
              <a:rPr lang="en-US" sz="3700" b="1" dirty="0">
                <a:solidFill>
                  <a:srgbClr val="DBB186"/>
                </a:solidFill>
              </a:rPr>
              <a:t> s </a:t>
            </a:r>
            <a:r>
              <a:rPr lang="en-US" sz="3700" b="1" dirty="0" err="1">
                <a:solidFill>
                  <a:srgbClr val="DBB186"/>
                </a:solidFill>
              </a:rPr>
              <a:t>chováním</a:t>
            </a:r>
            <a:br>
              <a:rPr lang="en-US" sz="3700" b="1" dirty="0"/>
            </a:br>
            <a:br>
              <a:rPr lang="en-US" sz="3700" b="1" dirty="0"/>
            </a:br>
            <a:endParaRPr lang="en-US" sz="3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2CDDB0-857F-7F1C-E682-A5643A1E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6" r="52667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50D3C-A517-C2F2-5FC0-D7B9F02C8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3406"/>
            <a:ext cx="3371380" cy="87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427B51-EB8F-7811-900C-EA52758C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14" y="157199"/>
            <a:ext cx="2566638" cy="103031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9339D8-2530-2014-2577-747A52A13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688" y="379721"/>
            <a:ext cx="1377815" cy="585267"/>
          </a:xfrm>
          <a:prstGeom prst="rect">
            <a:avLst/>
          </a:prstGeom>
        </p:spPr>
      </p:pic>
      <p:graphicFrame>
        <p:nvGraphicFramePr>
          <p:cNvPr id="36" name="TextovéPole 3">
            <a:extLst>
              <a:ext uri="{FF2B5EF4-FFF2-40B4-BE49-F238E27FC236}">
                <a16:creationId xmlns:a16="http://schemas.microsoft.com/office/drawing/2014/main" id="{118D73DC-2870-9F78-BA2B-C878F2A49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67745"/>
              </p:ext>
            </p:extLst>
          </p:nvPr>
        </p:nvGraphicFramePr>
        <p:xfrm>
          <a:off x="641937" y="2780928"/>
          <a:ext cx="3797223" cy="392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50733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4dc7a-96f6-4e84-929f-c89f52988990">
      <Terms xmlns="http://schemas.microsoft.com/office/infopath/2007/PartnerControls"/>
    </lcf76f155ced4ddcb4097134ff3c332f>
    <TaxCatchAll xmlns="465fc0ec-1a91-4d34-bd04-43c821ac7329" xsi:nil="true"/>
    <_dlc_DocId xmlns="465fc0ec-1a91-4d34-bd04-43c821ac7329">SCINT-959332274-1624</_dlc_DocId>
    <_dlc_DocIdUrl xmlns="465fc0ec-1a91-4d34-bd04-43c821ac7329">
      <Url>https://sslhana.sharepoint.com/_layouts/15/DocIdRedir.aspx?ID=SCINT-959332274-1624</Url>
      <Description>SCINT-959332274-1624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A2D56FBFEA944A0AB0164BBE9B91F" ma:contentTypeVersion="15" ma:contentTypeDescription="Vytvoří nový dokument" ma:contentTypeScope="" ma:versionID="b83aa81a06aeb4365055391e7bdc71e5">
  <xsd:schema xmlns:xsd="http://www.w3.org/2001/XMLSchema" xmlns:xs="http://www.w3.org/2001/XMLSchema" xmlns:p="http://schemas.microsoft.com/office/2006/metadata/properties" xmlns:ns2="465fc0ec-1a91-4d34-bd04-43c821ac7329" xmlns:ns3="d5c4dc7a-96f6-4e84-929f-c89f52988990" targetNamespace="http://schemas.microsoft.com/office/2006/metadata/properties" ma:root="true" ma:fieldsID="5cbaeb3f8fe4cfb95d34771afb9cb168" ns2:_="" ns3:_="">
    <xsd:import namespace="465fc0ec-1a91-4d34-bd04-43c821ac7329"/>
    <xsd:import namespace="d5c4dc7a-96f6-4e84-929f-c89f52988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c0ec-1a91-4d34-bd04-43c821ac7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701b174-e853-4023-9d1b-92e2771daa4c}" ma:internalName="TaxCatchAll" ma:showField="CatchAllData" ma:web="465fc0ec-1a91-4d34-bd04-43c821ac7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c7a-96f6-4e84-929f-c89f52988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d7161f50-a82e-48c8-bf74-ba93949c9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54BE95-9C13-4600-B8FF-43A5F211AD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A7262-AB2E-486D-A79B-025E6CD4E849}">
  <ds:schemaRefs>
    <ds:schemaRef ds:uri="http://schemas.microsoft.com/office/2006/metadata/properties"/>
    <ds:schemaRef ds:uri="http://schemas.microsoft.com/office/infopath/2007/PartnerControls"/>
    <ds:schemaRef ds:uri="d5c4dc7a-96f6-4e84-929f-c89f52988990"/>
    <ds:schemaRef ds:uri="465fc0ec-1a91-4d34-bd04-43c821ac7329"/>
  </ds:schemaRefs>
</ds:datastoreItem>
</file>

<file path=customXml/itemProps3.xml><?xml version="1.0" encoding="utf-8"?>
<ds:datastoreItem xmlns:ds="http://schemas.openxmlformats.org/officeDocument/2006/customXml" ds:itemID="{75267A3D-4040-4F92-8A44-78D6BE175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fc0ec-1a91-4d34-bd04-43c821ac7329"/>
    <ds:schemaRef ds:uri="d5c4dc7a-96f6-4e84-929f-c89f52988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AAC5CB-70BE-4E43-8A60-41B53F9630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359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Motiv Office</vt:lpstr>
      <vt:lpstr>Projekt Cesta ke změně</vt:lpstr>
      <vt:lpstr>Cesta ke změně, která má smysl aneb od stereotypu k partnerství</vt:lpstr>
      <vt:lpstr>Cesta ke změně, která má smysl aneb od stereotypu k partnerství</vt:lpstr>
      <vt:lpstr>Proč změna?</vt:lpstr>
      <vt:lpstr>Odborný rámec </vt:lpstr>
      <vt:lpstr>Mapování potřeb</vt:lpstr>
      <vt:lpstr>Individuální plány péče a podpory</vt:lpstr>
      <vt:lpstr>Metoda Care</vt:lpstr>
      <vt:lpstr>Práce s chováním  </vt:lpstr>
      <vt:lpstr>Změny v týmu</vt:lpstr>
      <vt:lpstr>Podpora managementu</vt:lpstr>
      <vt:lpstr>Dopady na klienty i personál</vt:lpstr>
      <vt:lpstr>Závěr</vt:lpstr>
      <vt:lpstr>Poděkování profesím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Zbranková Marcela | Sociální služby Haná</dc:creator>
  <cp:lastModifiedBy>Novotná Alena | Sociální služby Haná</cp:lastModifiedBy>
  <cp:revision>48</cp:revision>
  <dcterms:created xsi:type="dcterms:W3CDTF">2015-05-26T11:30:55Z</dcterms:created>
  <dcterms:modified xsi:type="dcterms:W3CDTF">2026-05-11T08:27:32Z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0x010100130A2D56FBFEA944A0AB0164BBE9B91F</vt:lpwstr>
  </property>
  <property fmtid="{D5CDD505-2E9C-101B-9397-08002B2CF9AE}" pid="3" name="_dlc_DocIdItemGuid">
    <vt:lpwstr>610f797f-9365-4bf0-95a2-753de228232b</vt:lpwstr>
  </property>
  <property fmtid="{D5CDD505-2E9C-101B-9397-08002B2CF9AE}" pid="4" name="MediaServiceImageTags">
    <vt:lpwstr/>
  </property>
</Properties>
</file>