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256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14E"/>
    <a:srgbClr val="DBB186"/>
    <a:srgbClr val="683B11"/>
    <a:srgbClr val="E95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287CD9-DDF0-E06A-1061-37F33A95716F}" v="18" dt="2026-04-16T08:09:08.4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votná Nikola | Sociální služby Haná" userId="S::nikola.novotna@sslhana.cz::0d68e480-aac6-4bc3-97f2-2763a621017e" providerId="AD" clId="Web-{A2287CD9-DDF0-E06A-1061-37F33A95716F}"/>
    <pc:docChg chg="modSld">
      <pc:chgData name="Novotná Nikola | Sociální služby Haná" userId="S::nikola.novotna@sslhana.cz::0d68e480-aac6-4bc3-97f2-2763a621017e" providerId="AD" clId="Web-{A2287CD9-DDF0-E06A-1061-37F33A95716F}" dt="2026-04-16T08:09:08.465" v="17"/>
      <pc:docMkLst>
        <pc:docMk/>
      </pc:docMkLst>
      <pc:sldChg chg="addSp delSp modSp">
        <pc:chgData name="Novotná Nikola | Sociální služby Haná" userId="S::nikola.novotna@sslhana.cz::0d68e480-aac6-4bc3-97f2-2763a621017e" providerId="AD" clId="Web-{A2287CD9-DDF0-E06A-1061-37F33A95716F}" dt="2026-04-16T08:08:54.214" v="8"/>
        <pc:sldMkLst>
          <pc:docMk/>
          <pc:sldMk cId="2489631998" sldId="259"/>
        </pc:sldMkLst>
        <pc:picChg chg="add del mod">
          <ac:chgData name="Novotná Nikola | Sociální služby Haná" userId="S::nikola.novotna@sslhana.cz::0d68e480-aac6-4bc3-97f2-2763a621017e" providerId="AD" clId="Web-{A2287CD9-DDF0-E06A-1061-37F33A95716F}" dt="2026-04-16T08:08:45.275" v="5"/>
          <ac:picMkLst>
            <pc:docMk/>
            <pc:sldMk cId="2489631998" sldId="259"/>
            <ac:picMk id="2" creationId="{A185306F-ED0D-6916-A909-2D75652B1E29}"/>
          </ac:picMkLst>
        </pc:picChg>
        <pc:picChg chg="add del mod">
          <ac:chgData name="Novotná Nikola | Sociální služby Haná" userId="S::nikola.novotna@sslhana.cz::0d68e480-aac6-4bc3-97f2-2763a621017e" providerId="AD" clId="Web-{A2287CD9-DDF0-E06A-1061-37F33A95716F}" dt="2026-04-16T08:08:45.275" v="4"/>
          <ac:picMkLst>
            <pc:docMk/>
            <pc:sldMk cId="2489631998" sldId="259"/>
            <ac:picMk id="3" creationId="{5F2F4C0C-9B0A-3119-2B17-E8F2829EA018}"/>
          </ac:picMkLst>
        </pc:picChg>
        <pc:picChg chg="add del mod">
          <ac:chgData name="Novotná Nikola | Sociální služby Haná" userId="S::nikola.novotna@sslhana.cz::0d68e480-aac6-4bc3-97f2-2763a621017e" providerId="AD" clId="Web-{A2287CD9-DDF0-E06A-1061-37F33A95716F}" dt="2026-04-16T08:08:45.275" v="3"/>
          <ac:picMkLst>
            <pc:docMk/>
            <pc:sldMk cId="2489631998" sldId="259"/>
            <ac:picMk id="4" creationId="{982F2297-2206-6BA7-58D6-289AA16C50FE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8:54.182" v="6"/>
          <ac:picMkLst>
            <pc:docMk/>
            <pc:sldMk cId="2489631998" sldId="259"/>
            <ac:picMk id="6" creationId="{8DA87D01-28C6-C7B8-B81D-1DE495F3324F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8:54.198" v="7"/>
          <ac:picMkLst>
            <pc:docMk/>
            <pc:sldMk cId="2489631998" sldId="259"/>
            <ac:picMk id="10" creationId="{8B4F6B68-56D3-CF70-7A3B-C0BDA1D97F32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8:54.214" v="8"/>
          <ac:picMkLst>
            <pc:docMk/>
            <pc:sldMk cId="2489631998" sldId="259"/>
            <ac:picMk id="12" creationId="{CFBCBADC-646E-D343-E610-11E47BBEA2B5}"/>
          </ac:picMkLst>
        </pc:picChg>
      </pc:sldChg>
      <pc:sldChg chg="addSp">
        <pc:chgData name="Novotná Nikola | Sociální služby Haná" userId="S::nikola.novotna@sslhana.cz::0d68e480-aac6-4bc3-97f2-2763a621017e" providerId="AD" clId="Web-{A2287CD9-DDF0-E06A-1061-37F33A95716F}" dt="2026-04-16T08:08:58.042" v="11"/>
        <pc:sldMkLst>
          <pc:docMk/>
          <pc:sldMk cId="2558045233" sldId="260"/>
        </pc:sldMkLst>
        <pc:picChg chg="add">
          <ac:chgData name="Novotná Nikola | Sociální služby Haná" userId="S::nikola.novotna@sslhana.cz::0d68e480-aac6-4bc3-97f2-2763a621017e" providerId="AD" clId="Web-{A2287CD9-DDF0-E06A-1061-37F33A95716F}" dt="2026-04-16T08:08:58.011" v="9"/>
          <ac:picMkLst>
            <pc:docMk/>
            <pc:sldMk cId="2558045233" sldId="260"/>
            <ac:picMk id="3" creationId="{704A8D61-CBF0-F187-DCE6-B4A847D387AB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8:58.026" v="10"/>
          <ac:picMkLst>
            <pc:docMk/>
            <pc:sldMk cId="2558045233" sldId="260"/>
            <ac:picMk id="5" creationId="{27DBCB1F-0995-907D-1AA9-C22FFBB21023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8:58.042" v="11"/>
          <ac:picMkLst>
            <pc:docMk/>
            <pc:sldMk cId="2558045233" sldId="260"/>
            <ac:picMk id="9" creationId="{7B58D109-8DD4-6013-68C4-F4FC5153754A}"/>
          </ac:picMkLst>
        </pc:picChg>
      </pc:sldChg>
      <pc:sldChg chg="addSp">
        <pc:chgData name="Novotná Nikola | Sociální služby Haná" userId="S::nikola.novotna@sslhana.cz::0d68e480-aac6-4bc3-97f2-2763a621017e" providerId="AD" clId="Web-{A2287CD9-DDF0-E06A-1061-37F33A95716F}" dt="2026-04-16T08:09:03.542" v="14"/>
        <pc:sldMkLst>
          <pc:docMk/>
          <pc:sldMk cId="2855727480" sldId="261"/>
        </pc:sldMkLst>
        <pc:picChg chg="add">
          <ac:chgData name="Novotná Nikola | Sociální služby Haná" userId="S::nikola.novotna@sslhana.cz::0d68e480-aac6-4bc3-97f2-2763a621017e" providerId="AD" clId="Web-{A2287CD9-DDF0-E06A-1061-37F33A95716F}" dt="2026-04-16T08:09:03.527" v="12"/>
          <ac:picMkLst>
            <pc:docMk/>
            <pc:sldMk cId="2855727480" sldId="261"/>
            <ac:picMk id="3" creationId="{DDE3AD76-BB76-ABFA-6D4A-68AF9C32F4BE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9:03.542" v="13"/>
          <ac:picMkLst>
            <pc:docMk/>
            <pc:sldMk cId="2855727480" sldId="261"/>
            <ac:picMk id="5" creationId="{C05946E2-DB71-CDDF-F054-71AD94736B21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9:03.542" v="14"/>
          <ac:picMkLst>
            <pc:docMk/>
            <pc:sldMk cId="2855727480" sldId="261"/>
            <ac:picMk id="9" creationId="{BD03123D-0FD5-D45C-4C01-B2DA96597B1E}"/>
          </ac:picMkLst>
        </pc:picChg>
      </pc:sldChg>
      <pc:sldChg chg="addSp">
        <pc:chgData name="Novotná Nikola | Sociální služby Haná" userId="S::nikola.novotna@sslhana.cz::0d68e480-aac6-4bc3-97f2-2763a621017e" providerId="AD" clId="Web-{A2287CD9-DDF0-E06A-1061-37F33A95716F}" dt="2026-04-16T08:09:08.465" v="17"/>
        <pc:sldMkLst>
          <pc:docMk/>
          <pc:sldMk cId="1648058325" sldId="262"/>
        </pc:sldMkLst>
        <pc:picChg chg="add">
          <ac:chgData name="Novotná Nikola | Sociální služby Haná" userId="S::nikola.novotna@sslhana.cz::0d68e480-aac6-4bc3-97f2-2763a621017e" providerId="AD" clId="Web-{A2287CD9-DDF0-E06A-1061-37F33A95716F}" dt="2026-04-16T08:09:08.449" v="15"/>
          <ac:picMkLst>
            <pc:docMk/>
            <pc:sldMk cId="1648058325" sldId="262"/>
            <ac:picMk id="3" creationId="{F5063437-C5E8-6CF6-3798-2BB3A238B3C7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9:08.465" v="16"/>
          <ac:picMkLst>
            <pc:docMk/>
            <pc:sldMk cId="1648058325" sldId="262"/>
            <ac:picMk id="5" creationId="{C2427E11-850A-602A-32E1-627F97CF27AE}"/>
          </ac:picMkLst>
        </pc:picChg>
        <pc:picChg chg="add">
          <ac:chgData name="Novotná Nikola | Sociální služby Haná" userId="S::nikola.novotna@sslhana.cz::0d68e480-aac6-4bc3-97f2-2763a621017e" providerId="AD" clId="Web-{A2287CD9-DDF0-E06A-1061-37F33A95716F}" dt="2026-04-16T08:09:08.465" v="17"/>
          <ac:picMkLst>
            <pc:docMk/>
            <pc:sldMk cId="1648058325" sldId="262"/>
            <ac:picMk id="9" creationId="{985E3234-2EBF-A32A-E0A1-8526B73A7C9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B8780B78-84E1-EFB6-AE64-892AB49E9C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45CC2AA-D312-A6D8-9BBE-7742716BF3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FC6E0-87F6-41BD-8F59-63ACE74F8985}" type="datetimeFigureOut">
              <a:rPr lang="cs-CZ" smtClean="0"/>
              <a:t>16.04.2026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ABB109B-7A0C-2D4D-B620-5C7C91EA86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C6D2365-BC80-B208-A6BA-F1A72C268A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4FEA5-62DC-4FDA-BE8E-05058FEA46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42459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0A34C-C906-4C24-9A0C-B9923AE6DDBD}" type="datetimeFigureOut">
              <a:rPr lang="cs-CZ" smtClean="0"/>
              <a:t>16.04.2026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8A28C-EED0-4677-B71E-BA6E92CFE4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86829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F925-9C13-4BDD-B693-F19AD0C337A2}" type="datetime1">
              <a:rPr lang="cs-CZ" smtClean="0"/>
              <a:t>16.04.2026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534F-5FD6-4FA2-BACF-3A3A781922AD}" type="datetime1">
              <a:rPr lang="cs-CZ" smtClean="0"/>
              <a:t>16.04.2026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67402-8616-40FA-976D-9B58B3476F14}" type="datetime1">
              <a:rPr lang="cs-CZ" smtClean="0"/>
              <a:t>16.04.2026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0B7AB-1D2B-4DE5-B098-63D493758993}" type="datetime1">
              <a:rPr lang="cs-CZ" smtClean="0"/>
              <a:t>16.04.2026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1D964-6B98-475D-9885-E44E58E4EBF8}" type="datetime1">
              <a:rPr lang="cs-CZ" smtClean="0"/>
              <a:t>16.04.2026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1381-BCA8-4B4E-9646-DF1C92E715BA}" type="datetime1">
              <a:rPr lang="cs-CZ" smtClean="0"/>
              <a:t>16.04.2026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06645-B0A1-41FD-9ED9-5BA03BC42A52}" type="datetime1">
              <a:rPr lang="cs-CZ" smtClean="0"/>
              <a:t>16.04.2026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D5FE-D363-43A5-A6E8-E47E3BEBB1AB}" type="datetime1">
              <a:rPr lang="cs-CZ" smtClean="0"/>
              <a:t>16.04.2026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6C3CF-F4C4-4DF3-80A7-9AD51F21B936}" type="datetime1">
              <a:rPr lang="cs-CZ" smtClean="0"/>
              <a:t>16.04.2026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3C30-0873-4869-BB48-422721F9B711}" type="datetime1">
              <a:rPr lang="cs-CZ" smtClean="0"/>
              <a:t>16.04.2026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33881-722E-4C25-9D8D-615F6EDC18BD}" type="datetime1">
              <a:rPr lang="cs-CZ" smtClean="0"/>
              <a:t>16.04.2026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DFA80-08F0-4910-943E-0EC908BDBBE3}" type="datetime1">
              <a:rPr lang="cs-CZ" smtClean="0"/>
              <a:t>16.04.2026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2400" b="1" dirty="0">
                <a:solidFill>
                  <a:srgbClr val="0F41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</a:t>
            </a:r>
            <a:br>
              <a:rPr lang="cs-CZ" b="1" dirty="0">
                <a:solidFill>
                  <a:srgbClr val="E95A1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rgbClr val="DBB1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Cesta ke změně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5356225"/>
            <a:ext cx="8420472" cy="874111"/>
          </a:xfrm>
        </p:spPr>
        <p:txBody>
          <a:bodyPr>
            <a:normAutofit fontScale="92500" lnSpcReduction="10000"/>
          </a:bodyPr>
          <a:lstStyle/>
          <a:p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Tento projekt je spolufinancován Evropskou unií z Operačního programu Zaměstnanost plus a Zlínským krajem.</a:t>
            </a:r>
          </a:p>
          <a:p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Registrační číslo projektu CZ.03.02.02/00/22_036/0004605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9308F0D-5EA6-4868-AD3C-2F3CD07BB8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14973"/>
            <a:ext cx="3371207" cy="874111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9587F8A4-172D-3C11-3EAD-EA0CC16C3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93413"/>
            <a:ext cx="2555776" cy="1025382"/>
          </a:xfrm>
          <a:prstGeom prst="rect">
            <a:avLst/>
          </a:prstGeom>
        </p:spPr>
      </p:pic>
      <p:pic>
        <p:nvPicPr>
          <p:cNvPr id="6" name="Obrázek 5" descr="Obsah obrázku Písmo, text, Grafika, design&#10;&#10;Obsah generovaný pomocí AI může být nesprávný.">
            <a:extLst>
              <a:ext uri="{FF2B5EF4-FFF2-40B4-BE49-F238E27FC236}">
                <a16:creationId xmlns:a16="http://schemas.microsoft.com/office/drawing/2014/main" id="{3A5F4F03-10B6-2F52-F859-88409BCDAA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237" y="334080"/>
            <a:ext cx="1377831" cy="58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FF59A-CFEA-4A53-6851-2D0530134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F70604E-BDF3-AE6A-2BCB-8CBA6E9385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14973"/>
            <a:ext cx="3371207" cy="874111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C03325E2-AA56-6025-0C1E-CDCDBFE76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93413"/>
            <a:ext cx="2555776" cy="1025382"/>
          </a:xfrm>
          <a:prstGeom prst="rect">
            <a:avLst/>
          </a:prstGeom>
        </p:spPr>
      </p:pic>
      <p:pic>
        <p:nvPicPr>
          <p:cNvPr id="6" name="Obrázek 5" descr="Obsah obrázku Písmo, text, Grafika, design&#10;&#10;Obsah generovaný pomocí AI může být nesprávný.">
            <a:extLst>
              <a:ext uri="{FF2B5EF4-FFF2-40B4-BE49-F238E27FC236}">
                <a16:creationId xmlns:a16="http://schemas.microsoft.com/office/drawing/2014/main" id="{E59B51E6-D350-093E-94EB-37E0A096B7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237" y="334080"/>
            <a:ext cx="1377831" cy="587168"/>
          </a:xfrm>
          <a:prstGeom prst="rect">
            <a:avLst/>
          </a:prstGeom>
        </p:spPr>
      </p:pic>
      <p:sp>
        <p:nvSpPr>
          <p:cNvPr id="7" name="Podnadpis 6">
            <a:extLst>
              <a:ext uri="{FF2B5EF4-FFF2-40B4-BE49-F238E27FC236}">
                <a16:creationId xmlns:a16="http://schemas.microsoft.com/office/drawing/2014/main" id="{2A98AFB7-B66D-609C-2E36-38A9FB1F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41" y="2996952"/>
            <a:ext cx="7920880" cy="1368152"/>
          </a:xfrm>
        </p:spPr>
        <p:txBody>
          <a:bodyPr>
            <a:normAutofit fontScale="85000" lnSpcReduction="10000"/>
          </a:bodyPr>
          <a:lstStyle/>
          <a:p>
            <a:r>
              <a:rPr lang="cs-CZ" sz="7200" b="1" dirty="0">
                <a:latin typeface="Aptos Display" panose="020B0004020202020204" pitchFamily="34" charset="0"/>
              </a:rPr>
              <a:t>JAK JSME SE POTKALI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0186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3735FBB1-53F0-2382-22B4-4506E9F92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4306490"/>
          </a:xfrm>
        </p:spPr>
        <p:txBody>
          <a:bodyPr>
            <a:normAutofit/>
          </a:bodyPr>
          <a:lstStyle/>
          <a:p>
            <a:r>
              <a:rPr lang="cs-CZ" sz="25000" b="1" dirty="0">
                <a:ln w="12700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Aptos" panose="020B0004020202020204" pitchFamily="34" charset="0"/>
              </a:rPr>
              <a:t>PSS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6A2E4525-968F-BDDE-B9F6-327319222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752947"/>
          </a:xfrm>
        </p:spPr>
        <p:txBody>
          <a:bodyPr/>
          <a:lstStyle/>
          <a:p>
            <a:pPr marL="0" indent="0">
              <a:buNone/>
            </a:pPr>
            <a:r>
              <a:rPr lang="cs-CZ" i="1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Probrat Sporné Situace</a:t>
            </a:r>
          </a:p>
        </p:txBody>
      </p:sp>
      <p:pic>
        <p:nvPicPr>
          <p:cNvPr id="6" name="Obrázek 4">
            <a:extLst>
              <a:ext uri="{FF2B5EF4-FFF2-40B4-BE49-F238E27FC236}">
                <a16:creationId xmlns:a16="http://schemas.microsoft.com/office/drawing/2014/main" id="{8DA87D01-28C6-C7B8-B81D-1DE495F332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14973"/>
            <a:ext cx="3371207" cy="874111"/>
          </a:xfrm>
          <a:prstGeom prst="rect">
            <a:avLst/>
          </a:prstGeom>
        </p:spPr>
      </p:pic>
      <p:pic>
        <p:nvPicPr>
          <p:cNvPr id="10" name="Obrázek 8">
            <a:extLst>
              <a:ext uri="{FF2B5EF4-FFF2-40B4-BE49-F238E27FC236}">
                <a16:creationId xmlns:a16="http://schemas.microsoft.com/office/drawing/2014/main" id="{8B4F6B68-56D3-CF70-7A3B-C0BDA1D97F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93413"/>
            <a:ext cx="2555776" cy="1025382"/>
          </a:xfrm>
          <a:prstGeom prst="rect">
            <a:avLst/>
          </a:prstGeom>
        </p:spPr>
      </p:pic>
      <p:pic>
        <p:nvPicPr>
          <p:cNvPr id="12" name="Obrázek 5" descr="Obsah obrázku Písmo, text, Grafika, design&#10;&#10;Obsah generovaný pomocí AI může být nesprávný.">
            <a:extLst>
              <a:ext uri="{FF2B5EF4-FFF2-40B4-BE49-F238E27FC236}">
                <a16:creationId xmlns:a16="http://schemas.microsoft.com/office/drawing/2014/main" id="{CFBCBADC-646E-D343-E610-11E47BBEA2B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237" y="334080"/>
            <a:ext cx="1377831" cy="58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63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ACECB-245A-79C3-6237-EE9E0BD4F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37C6DA91-2BB4-3DBE-887D-CE3110B27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4306490"/>
          </a:xfrm>
        </p:spPr>
        <p:txBody>
          <a:bodyPr>
            <a:normAutofit/>
          </a:bodyPr>
          <a:lstStyle/>
          <a:p>
            <a:r>
              <a:rPr lang="cs-CZ" sz="25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ptos" panose="020B0004020202020204" pitchFamily="34" charset="0"/>
              </a:rPr>
              <a:t>PSS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494F2A1E-90E7-42AC-658F-EBCB87646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752947"/>
          </a:xfrm>
        </p:spPr>
        <p:txBody>
          <a:bodyPr/>
          <a:lstStyle/>
          <a:p>
            <a:pPr marL="0" indent="0">
              <a:buNone/>
            </a:pPr>
            <a:r>
              <a:rPr lang="cs-CZ" i="1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Překážky Směnnosti a Skladbě klientů</a:t>
            </a:r>
          </a:p>
        </p:txBody>
      </p:sp>
      <p:pic>
        <p:nvPicPr>
          <p:cNvPr id="3" name="Obrázek 4">
            <a:extLst>
              <a:ext uri="{FF2B5EF4-FFF2-40B4-BE49-F238E27FC236}">
                <a16:creationId xmlns:a16="http://schemas.microsoft.com/office/drawing/2014/main" id="{704A8D61-CBF0-F187-DCE6-B4A847D387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14973"/>
            <a:ext cx="3371207" cy="874111"/>
          </a:xfrm>
          <a:prstGeom prst="rect">
            <a:avLst/>
          </a:prstGeom>
        </p:spPr>
      </p:pic>
      <p:pic>
        <p:nvPicPr>
          <p:cNvPr id="5" name="Obrázek 8">
            <a:extLst>
              <a:ext uri="{FF2B5EF4-FFF2-40B4-BE49-F238E27FC236}">
                <a16:creationId xmlns:a16="http://schemas.microsoft.com/office/drawing/2014/main" id="{27DBCB1F-0995-907D-1AA9-C22FFBB21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93413"/>
            <a:ext cx="2555776" cy="1025382"/>
          </a:xfrm>
          <a:prstGeom prst="rect">
            <a:avLst/>
          </a:prstGeom>
        </p:spPr>
      </p:pic>
      <p:pic>
        <p:nvPicPr>
          <p:cNvPr id="9" name="Obrázek 5" descr="Obsah obrázku Písmo, text, Grafika, design&#10;&#10;Obsah generovaný pomocí AI může být nesprávný.">
            <a:extLst>
              <a:ext uri="{FF2B5EF4-FFF2-40B4-BE49-F238E27FC236}">
                <a16:creationId xmlns:a16="http://schemas.microsoft.com/office/drawing/2014/main" id="{7B58D109-8DD4-6013-68C4-F4FC515375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237" y="334080"/>
            <a:ext cx="1377831" cy="58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045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0A27F-3B0E-3D69-EB79-C054B344E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B3CE4AE9-FDCB-43D8-E258-41843A3D9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4306490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cs-CZ" sz="25000" b="1" dirty="0">
                <a:ln/>
                <a:solidFill>
                  <a:schemeClr val="accent3"/>
                </a:solidFill>
                <a:latin typeface="Aptos" panose="020B0004020202020204" pitchFamily="34" charset="0"/>
              </a:rPr>
              <a:t>PSS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2F441CC0-789D-CC14-BBAA-AFD2A65E6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752947"/>
          </a:xfrm>
        </p:spPr>
        <p:txBody>
          <a:bodyPr/>
          <a:lstStyle/>
          <a:p>
            <a:pPr marL="0" indent="0">
              <a:buNone/>
            </a:pPr>
            <a:r>
              <a:rPr lang="cs-CZ" i="1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Přání a Silné Stránky</a:t>
            </a:r>
          </a:p>
        </p:txBody>
      </p:sp>
      <p:pic>
        <p:nvPicPr>
          <p:cNvPr id="3" name="Obrázek 4">
            <a:extLst>
              <a:ext uri="{FF2B5EF4-FFF2-40B4-BE49-F238E27FC236}">
                <a16:creationId xmlns:a16="http://schemas.microsoft.com/office/drawing/2014/main" id="{DDE3AD76-BB76-ABFA-6D4A-68AF9C32F4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14973"/>
            <a:ext cx="3371207" cy="874111"/>
          </a:xfrm>
          <a:prstGeom prst="rect">
            <a:avLst/>
          </a:prstGeom>
        </p:spPr>
      </p:pic>
      <p:pic>
        <p:nvPicPr>
          <p:cNvPr id="5" name="Obrázek 8">
            <a:extLst>
              <a:ext uri="{FF2B5EF4-FFF2-40B4-BE49-F238E27FC236}">
                <a16:creationId xmlns:a16="http://schemas.microsoft.com/office/drawing/2014/main" id="{C05946E2-DB71-CDDF-F054-71AD94736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93413"/>
            <a:ext cx="2555776" cy="1025382"/>
          </a:xfrm>
          <a:prstGeom prst="rect">
            <a:avLst/>
          </a:prstGeom>
        </p:spPr>
      </p:pic>
      <p:pic>
        <p:nvPicPr>
          <p:cNvPr id="9" name="Obrázek 5" descr="Obsah obrázku Písmo, text, Grafika, design&#10;&#10;Obsah generovaný pomocí AI může být nesprávný.">
            <a:extLst>
              <a:ext uri="{FF2B5EF4-FFF2-40B4-BE49-F238E27FC236}">
                <a16:creationId xmlns:a16="http://schemas.microsoft.com/office/drawing/2014/main" id="{BD03123D-0FD5-D45C-4C01-B2DA96597B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237" y="334080"/>
            <a:ext cx="1377831" cy="58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727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FBC6D-97DE-BAAF-CB60-DD5AA6EF4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0BD80834-4140-B029-E1A1-E16E489D2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4306490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cs-CZ" sz="25000" b="1" dirty="0">
                <a:ln/>
                <a:solidFill>
                  <a:schemeClr val="accent4"/>
                </a:solidFill>
                <a:latin typeface="Aptos" panose="020B0004020202020204" pitchFamily="34" charset="0"/>
              </a:rPr>
              <a:t>PSS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C8F564AB-33B6-B7C8-7B3F-1EE7227ED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752947"/>
          </a:xfrm>
        </p:spPr>
        <p:txBody>
          <a:bodyPr/>
          <a:lstStyle/>
          <a:p>
            <a:pPr marL="0" indent="0">
              <a:buNone/>
            </a:pPr>
            <a:r>
              <a:rPr lang="cs-CZ" i="1" dirty="0">
                <a:solidFill>
                  <a:schemeClr val="bg1">
                    <a:lumMod val="50000"/>
                  </a:schemeClr>
                </a:solidFill>
                <a:latin typeface="Aptos" panose="020B0004020202020204" pitchFamily="34" charset="0"/>
              </a:rPr>
              <a:t>Personál Sociální Služby</a:t>
            </a:r>
          </a:p>
        </p:txBody>
      </p:sp>
      <p:pic>
        <p:nvPicPr>
          <p:cNvPr id="3" name="Obrázek 4">
            <a:extLst>
              <a:ext uri="{FF2B5EF4-FFF2-40B4-BE49-F238E27FC236}">
                <a16:creationId xmlns:a16="http://schemas.microsoft.com/office/drawing/2014/main" id="{F5063437-C5E8-6CF6-3798-2BB3A238B3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14973"/>
            <a:ext cx="3371207" cy="874111"/>
          </a:xfrm>
          <a:prstGeom prst="rect">
            <a:avLst/>
          </a:prstGeom>
        </p:spPr>
      </p:pic>
      <p:pic>
        <p:nvPicPr>
          <p:cNvPr id="5" name="Obrázek 8">
            <a:extLst>
              <a:ext uri="{FF2B5EF4-FFF2-40B4-BE49-F238E27FC236}">
                <a16:creationId xmlns:a16="http://schemas.microsoft.com/office/drawing/2014/main" id="{C2427E11-850A-602A-32E1-627F97CF27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93413"/>
            <a:ext cx="2555776" cy="1025382"/>
          </a:xfrm>
          <a:prstGeom prst="rect">
            <a:avLst/>
          </a:prstGeom>
        </p:spPr>
      </p:pic>
      <p:pic>
        <p:nvPicPr>
          <p:cNvPr id="9" name="Obrázek 5" descr="Obsah obrázku Písmo, text, Grafika, design&#10;&#10;Obsah generovaný pomocí AI může být nesprávný.">
            <a:extLst>
              <a:ext uri="{FF2B5EF4-FFF2-40B4-BE49-F238E27FC236}">
                <a16:creationId xmlns:a16="http://schemas.microsoft.com/office/drawing/2014/main" id="{985E3234-2EBF-A32A-E0A1-8526B73A7C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237" y="334080"/>
            <a:ext cx="1377831" cy="58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583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30A2D56FBFEA944A0AB0164BBE9B91F" ma:contentTypeVersion="15" ma:contentTypeDescription="Vytvoří nový dokument" ma:contentTypeScope="" ma:versionID="b83aa81a06aeb4365055391e7bdc71e5">
  <xsd:schema xmlns:xsd="http://www.w3.org/2001/XMLSchema" xmlns:xs="http://www.w3.org/2001/XMLSchema" xmlns:p="http://schemas.microsoft.com/office/2006/metadata/properties" xmlns:ns2="465fc0ec-1a91-4d34-bd04-43c821ac7329" xmlns:ns3="d5c4dc7a-96f6-4e84-929f-c89f52988990" targetNamespace="http://schemas.microsoft.com/office/2006/metadata/properties" ma:root="true" ma:fieldsID="5cbaeb3f8fe4cfb95d34771afb9cb168" ns2:_="" ns3:_="">
    <xsd:import namespace="465fc0ec-1a91-4d34-bd04-43c821ac7329"/>
    <xsd:import namespace="d5c4dc7a-96f6-4e84-929f-c89f5298899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fc0ec-1a91-4d34-bd04-43c821ac732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dexed="tru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701b174-e853-4023-9d1b-92e2771daa4c}" ma:internalName="TaxCatchAll" ma:showField="CatchAllData" ma:web="465fc0ec-1a91-4d34-bd04-43c821ac73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c4dc7a-96f6-4e84-929f-c89f529889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Značky obrázků" ma:readOnly="false" ma:fieldId="{5cf76f15-5ced-4ddc-b409-7134ff3c332f}" ma:taxonomyMulti="true" ma:sspId="d7161f50-a82e-48c8-bf74-ba93949c92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c4dc7a-96f6-4e84-929f-c89f52988990">
      <Terms xmlns="http://schemas.microsoft.com/office/infopath/2007/PartnerControls"/>
    </lcf76f155ced4ddcb4097134ff3c332f>
    <TaxCatchAll xmlns="465fc0ec-1a91-4d34-bd04-43c821ac7329" xsi:nil="true"/>
    <_dlc_DocId xmlns="465fc0ec-1a91-4d34-bd04-43c821ac7329">SCINT-959332274-1569</_dlc_DocId>
    <_dlc_DocIdUrl xmlns="465fc0ec-1a91-4d34-bd04-43c821ac7329">
      <Url>https://sslhana.sharepoint.com/_layouts/15/DocIdRedir.aspx?ID=SCINT-959332274-1569</Url>
      <Description>SCINT-959332274-1569</Description>
    </_dlc_DocIdUrl>
  </documentManagement>
</p:properties>
</file>

<file path=customXml/itemProps1.xml><?xml version="1.0" encoding="utf-8"?>
<ds:datastoreItem xmlns:ds="http://schemas.openxmlformats.org/officeDocument/2006/customXml" ds:itemID="{AE54BE95-9C13-4600-B8FF-43A5F211AD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AAC5CB-70BE-4E43-8A60-41B53F963063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6A620D4-E474-47EB-BC8F-B62F67EE0C8A}"/>
</file>

<file path=customXml/itemProps4.xml><?xml version="1.0" encoding="utf-8"?>
<ds:datastoreItem xmlns:ds="http://schemas.openxmlformats.org/officeDocument/2006/customXml" ds:itemID="{542A7262-AB2E-486D-A79B-025E6CD4E849}">
  <ds:schemaRefs>
    <ds:schemaRef ds:uri="http://schemas.microsoft.com/office/2006/metadata/properties"/>
    <ds:schemaRef ds:uri="http://schemas.microsoft.com/office/infopath/2007/PartnerControls"/>
    <ds:schemaRef ds:uri="d5c4dc7a-96f6-4e84-929f-c89f52988990"/>
    <ds:schemaRef ds:uri="465fc0ec-1a91-4d34-bd04-43c821ac73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49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Motiv sady Office</vt:lpstr>
      <vt:lpstr>Projekt Cesta ke změně</vt:lpstr>
      <vt:lpstr>PowerPoint Presentation</vt:lpstr>
      <vt:lpstr>PSS</vt:lpstr>
      <vt:lpstr>PSS</vt:lpstr>
      <vt:lpstr>PSS</vt:lpstr>
      <vt:lpstr>PSS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Zbranková Marcela | Sociální služby Haná</dc:creator>
  <cp:lastModifiedBy>Leona Hovorková</cp:lastModifiedBy>
  <cp:revision>20</cp:revision>
  <dcterms:created xsi:type="dcterms:W3CDTF">2015-05-26T11:30:55Z</dcterms:created>
  <dcterms:modified xsi:type="dcterms:W3CDTF">2026-04-16T08:09:10Z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0x010100130A2D56FBFEA944A0AB0164BBE9B91F</vt:lpwstr>
  </property>
  <property fmtid="{D5CDD505-2E9C-101B-9397-08002B2CF9AE}" pid="3" name="_dlc_DocIdItemGuid">
    <vt:lpwstr>6e5ebf13-d1e8-4b34-b786-9d66b9b27b28</vt:lpwstr>
  </property>
  <property fmtid="{D5CDD505-2E9C-101B-9397-08002B2CF9AE}" pid="4" name="MediaServiceImageTags">
    <vt:lpwstr/>
  </property>
</Properties>
</file>