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60F8A-F99A-A447-8037-5A0B0791CB9B}" v="181" dt="2026-04-26T20:20:55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26.04.2026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7DC10EA3-122A-1085-3280-38A52CBC5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39763-3D57-DDA8-1C28-024D1E328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523311AA-0E8F-888D-4707-6590BB56A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719" y="170950"/>
            <a:ext cx="11881281" cy="66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4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0A3C8-8B6A-12EA-05B6-A09D324A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obloha, strom&#10;&#10;Obsah generovaný pomocí AI může být nesprávný.">
            <a:extLst>
              <a:ext uri="{FF2B5EF4-FFF2-40B4-BE49-F238E27FC236}">
                <a16:creationId xmlns:a16="http://schemas.microsoft.com/office/drawing/2014/main" id="{7CBAA266-923E-2352-642F-1B6AA0B540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002"/>
            <a:ext cx="12206796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8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A327D8C1-DE54-BB7E-0978-EDC5CF123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" y="-21400"/>
            <a:ext cx="12184602" cy="68764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8F8D6CE-6B08-8DD1-D32B-9B8DC98A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25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208FBFEE-A41F-C548-3A60-348A4FEF9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87" y="15590"/>
            <a:ext cx="12155010" cy="683950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49ECDAC-3839-08C0-AAC7-41AAE0211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87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B93EB-3BC2-6D8C-8AAB-CCD56AD08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diagram&#10;&#10;Obsah generovaný pomocí AI může být nesprávný.">
            <a:extLst>
              <a:ext uri="{FF2B5EF4-FFF2-40B4-BE49-F238E27FC236}">
                <a16:creationId xmlns:a16="http://schemas.microsoft.com/office/drawing/2014/main" id="{A1CEC838-5969-39A3-A568-4D205EBAD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9" y="1238"/>
            <a:ext cx="12184601" cy="6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96346-D255-7C92-A6CD-96F5C9E3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1110B1D2-0089-E467-BB4D-EAC77AF72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6" y="-14002"/>
            <a:ext cx="12206796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9F444-5022-4933-749B-C07A0D93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F87FAF58-B7F5-35E5-E8D6-81BBE535E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9" y="22989"/>
            <a:ext cx="12147611" cy="6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53355-8C9A-9DEB-99B5-9A9DE019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číslo, Písmo&#10;&#10;Obsah generovaný pomocí AI může být nesprávný.">
            <a:extLst>
              <a:ext uri="{FF2B5EF4-FFF2-40B4-BE49-F238E27FC236}">
                <a16:creationId xmlns:a16="http://schemas.microsoft.com/office/drawing/2014/main" id="{986EFB5B-F393-1C29-DD23-523D9ED3C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6" y="-14002"/>
            <a:ext cx="12206796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18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07112E-601D-FF7F-3DA7-7255B66B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9F0A17E5-CF7E-475B-A452-E2BC36500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3" y="15591"/>
            <a:ext cx="12162407" cy="68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6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5576B-EBB8-0412-D1D2-585C247D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logo&#10;&#10;Obsah generovaný pomocí AI může být nesprávný.">
            <a:extLst>
              <a:ext uri="{FF2B5EF4-FFF2-40B4-BE49-F238E27FC236}">
                <a16:creationId xmlns:a16="http://schemas.microsoft.com/office/drawing/2014/main" id="{1C41A1AA-7055-5998-69BC-A46D4D7F9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6" y="-14002"/>
            <a:ext cx="12206796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783DE-6AE3-7EC6-0CC0-7B37188D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6C7F7226-BFF9-57CD-9066-9DDFDE46F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8" y="-43593"/>
            <a:ext cx="12177202" cy="68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0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7878E-7134-07B2-E9BB-4276E55A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CE684DB6-9473-A37D-E524-4DB2A9B44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194" y="-14002"/>
            <a:ext cx="12214194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3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AE587-6019-33B5-239E-8E9F83C82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kruh&#10;&#10;Obsah generovaný pomocí AI může být nesprávný.">
            <a:extLst>
              <a:ext uri="{FF2B5EF4-FFF2-40B4-BE49-F238E27FC236}">
                <a16:creationId xmlns:a16="http://schemas.microsoft.com/office/drawing/2014/main" id="{77CEFC49-1C42-32A9-A605-78129F3BB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" y="795"/>
            <a:ext cx="12177203" cy="6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4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A4557-CC88-E90B-A5B3-E9ED6EC91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2F4B882E-F788-EA72-5135-171D687DF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1399"/>
            <a:ext cx="12191999" cy="68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0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DDC62-E37F-A38A-5FF2-73001351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25EFC602-13FB-B6D6-BB96-D246EFCC7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6" y="-14002"/>
            <a:ext cx="12206796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7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7FB4C-4743-22BD-C36C-2199AD962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dům&#10;&#10;Obsah generovaný pomocí AI může být nesprávný.">
            <a:extLst>
              <a:ext uri="{FF2B5EF4-FFF2-40B4-BE49-F238E27FC236}">
                <a16:creationId xmlns:a16="http://schemas.microsoft.com/office/drawing/2014/main" id="{083AA852-E22E-36CA-9BCF-957A4EEA5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04"/>
            <a:ext cx="12192000" cy="68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56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E6682-71BA-2226-B6E1-F8D88EEB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77D505FB-B068-C6AE-0B90-B8E4D3C6D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" y="795"/>
            <a:ext cx="12177203" cy="6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83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36B90-9675-81BD-B179-8F4D76D1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03F97DC7-FBA1-75A1-42A4-66ED5352D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93" y="8193"/>
            <a:ext cx="12162407" cy="68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466D3F-B7BC-A335-195F-9C8808542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A6687B8A-59E8-9704-8141-7F89ACE3F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368" y="-14001"/>
            <a:ext cx="12310368" cy="68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5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85228-4215-89AC-EDD8-A4301589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5B593896-D489-FE9D-F4F7-21905882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" y="795"/>
            <a:ext cx="12177203" cy="6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0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796F4-6FD2-08C2-E507-F2550F97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diagram&#10;&#10;Obsah generovaný pomocí AI může být nesprávný.">
            <a:extLst>
              <a:ext uri="{FF2B5EF4-FFF2-40B4-BE49-F238E27FC236}">
                <a16:creationId xmlns:a16="http://schemas.microsoft.com/office/drawing/2014/main" id="{CC343794-6DF4-4518-EEC6-96FF3E05B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5" y="8193"/>
            <a:ext cx="12169805" cy="68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0B93D2-605E-656E-9D99-99E13A45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E16E100A-07A2-CCF6-2320-F7B42D5AC5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6737" y="-139769"/>
            <a:ext cx="12428737" cy="69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4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2B0F-94F8-6D7A-612D-FDDC5D6D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kruh&#10;&#10;Obsah generovaný pomocí AI může být nesprávný.">
            <a:extLst>
              <a:ext uri="{FF2B5EF4-FFF2-40B4-BE49-F238E27FC236}">
                <a16:creationId xmlns:a16="http://schemas.microsoft.com/office/drawing/2014/main" id="{A4A6F9EF-87C3-9A3E-2043-0C3CD849B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9" y="795"/>
            <a:ext cx="12184601" cy="6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3A2D33-0B73-42FD-BEBE-5D8019F52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BC6E44EF-FF9D-0496-84FF-E5DE2F987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96" y="-14002"/>
            <a:ext cx="12206796" cy="686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01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EB5482-74D6-DA33-55C4-3AC07966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7161001D-3A8A-9BF3-BD76-6D1FCC8C0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4973"/>
            <a:ext cx="12192000" cy="68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90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0BEE0-BAFB-D2AC-089D-F949B286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E822A170-4902-E9CF-F7C5-E9827827D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7" y="795"/>
            <a:ext cx="12177203" cy="68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942C0-F09C-0DF7-27E0-60E84810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design&#10;&#10;Obsah generovaný pomocí AI může být nesprávný.">
            <a:extLst>
              <a:ext uri="{FF2B5EF4-FFF2-40B4-BE49-F238E27FC236}">
                <a16:creationId xmlns:a16="http://schemas.microsoft.com/office/drawing/2014/main" id="{6BA3B17F-EECC-6B81-ED7D-2AF95C3BB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3165" y="-43594"/>
            <a:ext cx="12325165" cy="689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1FA35B-F7A2-872F-FF11-5F4655BD1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E5CCFAAA-B200-EDCB-4558-F01F1D6D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6737" y="-139769"/>
            <a:ext cx="12428737" cy="699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6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08B86-9682-DE0E-E984-26A801F2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, logo&#10;&#10;Obsah generovaný pomocí AI může být nesprávný.">
            <a:extLst>
              <a:ext uri="{FF2B5EF4-FFF2-40B4-BE49-F238E27FC236}">
                <a16:creationId xmlns:a16="http://schemas.microsoft.com/office/drawing/2014/main" id="{63D2E551-5B88-AB68-250B-80363033C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6" y="30387"/>
            <a:ext cx="12058834" cy="68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0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CA978-E79B-DDCE-9E4A-63CC4BB6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54741CAA-EA14-957E-AFF6-3A66578CD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95" y="8193"/>
            <a:ext cx="12169805" cy="68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9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8B7C-AF66-52BF-965D-4DB07DD7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26E40DB3-3121-FAF9-9EA2-B0AABAAA6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604"/>
            <a:ext cx="12192000" cy="68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80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D5D76-7417-BC6E-6B94-FF4F4A4F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Písmo&#10;&#10;Obsah generovaný pomocí AI může být nesprávný.">
            <a:extLst>
              <a:ext uri="{FF2B5EF4-FFF2-40B4-BE49-F238E27FC236}">
                <a16:creationId xmlns:a16="http://schemas.microsoft.com/office/drawing/2014/main" id="{46A24FBF-9FCB-F9B6-0D03-B932E5868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62" y="-14002"/>
            <a:ext cx="12044038" cy="676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183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0A2D56FBFEA944A0AB0164BBE9B91F" ma:contentTypeVersion="15" ma:contentTypeDescription="Vytvoří nový dokument" ma:contentTypeScope="" ma:versionID="b83aa81a06aeb4365055391e7bdc71e5">
  <xsd:schema xmlns:xsd="http://www.w3.org/2001/XMLSchema" xmlns:xs="http://www.w3.org/2001/XMLSchema" xmlns:p="http://schemas.microsoft.com/office/2006/metadata/properties" xmlns:ns2="465fc0ec-1a91-4d34-bd04-43c821ac7329" xmlns:ns3="d5c4dc7a-96f6-4e84-929f-c89f52988990" targetNamespace="http://schemas.microsoft.com/office/2006/metadata/properties" ma:root="true" ma:fieldsID="5cbaeb3f8fe4cfb95d34771afb9cb168" ns2:_="" ns3:_="">
    <xsd:import namespace="465fc0ec-1a91-4d34-bd04-43c821ac7329"/>
    <xsd:import namespace="d5c4dc7a-96f6-4e84-929f-c89f5298899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fc0ec-1a91-4d34-bd04-43c821ac73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dexed="tru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701b174-e853-4023-9d1b-92e2771daa4c}" ma:internalName="TaxCatchAll" ma:showField="CatchAllData" ma:web="465fc0ec-1a91-4d34-bd04-43c821ac73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c7a-96f6-4e84-929f-c89f52988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Značky obrázků" ma:readOnly="false" ma:fieldId="{5cf76f15-5ced-4ddc-b409-7134ff3c332f}" ma:taxonomyMulti="true" ma:sspId="d7161f50-a82e-48c8-bf74-ba93949c92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c4dc7a-96f6-4e84-929f-c89f52988990">
      <Terms xmlns="http://schemas.microsoft.com/office/infopath/2007/PartnerControls"/>
    </lcf76f155ced4ddcb4097134ff3c332f>
    <TaxCatchAll xmlns="465fc0ec-1a91-4d34-bd04-43c821ac7329" xsi:nil="true"/>
    <_dlc_DocId xmlns="465fc0ec-1a91-4d34-bd04-43c821ac7329">SCINT-959332274-1601</_dlc_DocId>
    <_dlc_DocIdUrl xmlns="465fc0ec-1a91-4d34-bd04-43c821ac7329">
      <Url>https://sslhana.sharepoint.com/_layouts/15/DocIdRedir.aspx?ID=SCINT-959332274-1601</Url>
      <Description>SCINT-959332274-1601</Description>
    </_dlc_DocIdUrl>
  </documentManagement>
</p:properties>
</file>

<file path=customXml/itemProps1.xml><?xml version="1.0" encoding="utf-8"?>
<ds:datastoreItem xmlns:ds="http://schemas.openxmlformats.org/officeDocument/2006/customXml" ds:itemID="{C3758AC0-8775-4C4C-B079-397866CFCB62}"/>
</file>

<file path=customXml/itemProps2.xml><?xml version="1.0" encoding="utf-8"?>
<ds:datastoreItem xmlns:ds="http://schemas.openxmlformats.org/officeDocument/2006/customXml" ds:itemID="{C44FFB89-4AA3-4644-BAA6-E63D46D54568}"/>
</file>

<file path=customXml/itemProps3.xml><?xml version="1.0" encoding="utf-8"?>
<ds:datastoreItem xmlns:ds="http://schemas.openxmlformats.org/officeDocument/2006/customXml" ds:itemID="{3F3D4144-0683-44F0-BA13-36DDC23192D3}"/>
</file>

<file path=customXml/itemProps4.xml><?xml version="1.0" encoding="utf-8"?>
<ds:datastoreItem xmlns:ds="http://schemas.openxmlformats.org/officeDocument/2006/customXml" ds:itemID="{3877E55F-FA64-4944-B622-4B9D83106C6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166</cp:revision>
  <dcterms:created xsi:type="dcterms:W3CDTF">2026-04-26T20:05:25Z</dcterms:created>
  <dcterms:modified xsi:type="dcterms:W3CDTF">2026-04-26T20:21:42Z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0x010100130A2D56FBFEA944A0AB0164BBE9B91F</vt:lpwstr>
  </property>
  <property fmtid="{D5CDD505-2E9C-101B-9397-08002B2CF9AE}" pid="3" name="_dlc_DocIdItemGuid">
    <vt:lpwstr>ca966461-5134-4ae1-81ca-562624178799</vt:lpwstr>
  </property>
  <property fmtid="{D5CDD505-2E9C-101B-9397-08002B2CF9AE}" pid="4" name="MediaServiceImageTags">
    <vt:lpwstr/>
  </property>
</Properties>
</file>