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0"/>
  </p:notesMasterIdLst>
  <p:handoutMasterIdLst>
    <p:handoutMasterId r:id="rId11"/>
  </p:handoutMasterIdLst>
  <p:sldIdLst>
    <p:sldId id="256" r:id="rId6"/>
    <p:sldId id="258" r:id="rId7"/>
    <p:sldId id="259" r:id="rId8"/>
    <p:sldId id="260" r:id="rId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14E"/>
    <a:srgbClr val="DBB186"/>
    <a:srgbClr val="683B11"/>
    <a:srgbClr val="E95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702E76-0AE8-3643-9156-C69ABC01D07E}" v="1" dt="2026-04-23T11:29:33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votná Nikola | Sociální služby Haná" userId="S::nikola.novotna@sslhana.cz::0d68e480-aac6-4bc3-97f2-2763a621017e" providerId="AD" clId="Web-{A3702E76-0AE8-3643-9156-C69ABC01D07E}"/>
    <pc:docChg chg="modSld">
      <pc:chgData name="Novotná Nikola | Sociální služby Haná" userId="S::nikola.novotna@sslhana.cz::0d68e480-aac6-4bc3-97f2-2763a621017e" providerId="AD" clId="Web-{A3702E76-0AE8-3643-9156-C69ABC01D07E}" dt="2026-04-23T11:29:33.156" v="0" actId="14100"/>
      <pc:docMkLst>
        <pc:docMk/>
      </pc:docMkLst>
      <pc:sldChg chg="modSp">
        <pc:chgData name="Novotná Nikola | Sociální služby Haná" userId="S::nikola.novotna@sslhana.cz::0d68e480-aac6-4bc3-97f2-2763a621017e" providerId="AD" clId="Web-{A3702E76-0AE8-3643-9156-C69ABC01D07E}" dt="2026-04-23T11:29:33.156" v="0" actId="14100"/>
        <pc:sldMkLst>
          <pc:docMk/>
          <pc:sldMk cId="1815612337" sldId="259"/>
        </pc:sldMkLst>
        <pc:picChg chg="mod">
          <ac:chgData name="Novotná Nikola | Sociální služby Haná" userId="S::nikola.novotna@sslhana.cz::0d68e480-aac6-4bc3-97f2-2763a621017e" providerId="AD" clId="Web-{A3702E76-0AE8-3643-9156-C69ABC01D07E}" dt="2026-04-23T11:29:33.156" v="0" actId="14100"/>
          <ac:picMkLst>
            <pc:docMk/>
            <pc:sldMk cId="1815612337" sldId="259"/>
            <ac:picMk id="3" creationId="{EC97EA81-21E4-6281-0481-DEDB1E274B9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8780B78-84E1-EFB6-AE64-892AB49E9C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45CC2AA-D312-A6D8-9BBE-7742716BF3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FC6E0-87F6-41BD-8F59-63ACE74F8985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BB109B-7A0C-2D4D-B620-5C7C91EA86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6D2365-BC80-B208-A6BA-F1A72C268A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4FEA5-62DC-4FDA-BE8E-05058FEA4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242459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0A34C-C906-4C24-9A0C-B9923AE6DDBD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8A28C-EED0-4677-B71E-BA6E92CFE4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86829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F925-9C13-4BDD-B693-F19AD0C337A2}" type="datetime1">
              <a:rPr lang="cs-CZ" smtClean="0"/>
              <a:t>23.04.2026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534F-5FD6-4FA2-BACF-3A3A781922AD}" type="datetime1">
              <a:rPr lang="cs-CZ" smtClean="0"/>
              <a:t>23.04.2026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67402-8616-40FA-976D-9B58B3476F14}" type="datetime1">
              <a:rPr lang="cs-CZ" smtClean="0"/>
              <a:t>23.04.2026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0B7AB-1D2B-4DE5-B098-63D493758993}" type="datetime1">
              <a:rPr lang="cs-CZ" smtClean="0"/>
              <a:t>23.04.2026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1D964-6B98-475D-9885-E44E58E4EBF8}" type="datetime1">
              <a:rPr lang="cs-CZ" smtClean="0"/>
              <a:t>23.04.2026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41381-BCA8-4B4E-9646-DF1C92E715BA}" type="datetime1">
              <a:rPr lang="cs-CZ" smtClean="0"/>
              <a:t>23.04.2026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06645-B0A1-41FD-9ED9-5BA03BC42A52}" type="datetime1">
              <a:rPr lang="cs-CZ" smtClean="0"/>
              <a:t>23.04.2026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D5FE-D363-43A5-A6E8-E47E3BEBB1AB}" type="datetime1">
              <a:rPr lang="cs-CZ" smtClean="0"/>
              <a:t>23.04.2026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6C3CF-F4C4-4DF3-80A7-9AD51F21B936}" type="datetime1">
              <a:rPr lang="cs-CZ" smtClean="0"/>
              <a:t>23.04.2026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13C30-0873-4869-BB48-422721F9B711}" type="datetime1">
              <a:rPr lang="cs-CZ" smtClean="0"/>
              <a:t>23.04.2026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33881-722E-4C25-9D8D-615F6EDC18BD}" type="datetime1">
              <a:rPr lang="cs-CZ" smtClean="0"/>
              <a:t>23.04.2026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DFA80-08F0-4910-943E-0EC908BDBBE3}" type="datetime1">
              <a:rPr lang="cs-CZ" smtClean="0"/>
              <a:t>23.04.2026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18655"/>
          </a:xfrm>
        </p:spPr>
        <p:txBody>
          <a:bodyPr>
            <a:normAutofit fontScale="90000"/>
          </a:bodyPr>
          <a:lstStyle/>
          <a:p>
            <a:br>
              <a:rPr lang="cs-CZ" b="1" dirty="0">
                <a:solidFill>
                  <a:srgbClr val="E95A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solidFill>
                  <a:srgbClr val="DBB186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Jak duševní onemocnění změnilo náš život </a:t>
            </a:r>
            <a:br>
              <a:rPr lang="cs-CZ" b="1" dirty="0">
                <a:solidFill>
                  <a:srgbClr val="DBB186"/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cs-CZ" sz="2200" b="1" dirty="0">
                <a:solidFill>
                  <a:srgbClr val="DBB186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Martin a Katka</a:t>
            </a:r>
            <a:br>
              <a:rPr lang="cs-CZ" b="1" dirty="0">
                <a:solidFill>
                  <a:srgbClr val="DBB186"/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endParaRPr lang="cs-CZ" b="1" dirty="0">
              <a:solidFill>
                <a:srgbClr val="DBB186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3528" y="5356225"/>
            <a:ext cx="8420472" cy="874111"/>
          </a:xfrm>
        </p:spPr>
        <p:txBody>
          <a:bodyPr>
            <a:normAutofit fontScale="92500" lnSpcReduction="10000"/>
          </a:bodyPr>
          <a:lstStyle/>
          <a:p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Tento projekt je spolufinancován Evropskou unií z Operačního programu Zaměstnanost plus a Zlínským krajem.</a:t>
            </a:r>
          </a:p>
          <a:p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Registrační číslo projektu CZ.03.02.02/00/22_036/0004605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9308F0D-5EA6-4868-AD3C-2F3CD07BB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14973"/>
            <a:ext cx="3371207" cy="8741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587F8A4-172D-3C11-3EAD-EA0CC16C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93413"/>
            <a:ext cx="2555776" cy="1025382"/>
          </a:xfrm>
          <a:prstGeom prst="rect">
            <a:avLst/>
          </a:prstGeom>
        </p:spPr>
      </p:pic>
      <p:pic>
        <p:nvPicPr>
          <p:cNvPr id="6" name="Obrázek 5" descr="Obsah obrázku Písmo, text, Grafika, design&#10;&#10;Obsah generovaný pomocí AI může být nesprávný.">
            <a:extLst>
              <a:ext uri="{FF2B5EF4-FFF2-40B4-BE49-F238E27FC236}">
                <a16:creationId xmlns:a16="http://schemas.microsoft.com/office/drawing/2014/main" id="{3A5F4F03-10B6-2F52-F859-88409BCDAA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237" y="334080"/>
            <a:ext cx="1377831" cy="5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FF59A-CFEA-4A53-6851-2D0530134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F70604E-BDF3-AE6A-2BCB-8CBA6E938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14973"/>
            <a:ext cx="3371207" cy="8741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03325E2-AA56-6025-0C1E-CDCDBFE76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93413"/>
            <a:ext cx="2555776" cy="1025382"/>
          </a:xfrm>
          <a:prstGeom prst="rect">
            <a:avLst/>
          </a:prstGeom>
        </p:spPr>
      </p:pic>
      <p:pic>
        <p:nvPicPr>
          <p:cNvPr id="6" name="Obrázek 5" descr="Obsah obrázku Písmo, text, Grafika, design&#10;&#10;Obsah generovaný pomocí AI může být nesprávný.">
            <a:extLst>
              <a:ext uri="{FF2B5EF4-FFF2-40B4-BE49-F238E27FC236}">
                <a16:creationId xmlns:a16="http://schemas.microsoft.com/office/drawing/2014/main" id="{E59B51E6-D350-093E-94EB-37E0A096B7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237" y="334080"/>
            <a:ext cx="1377831" cy="587168"/>
          </a:xfrm>
          <a:prstGeom prst="rect">
            <a:avLst/>
          </a:prstGeom>
        </p:spPr>
      </p:pic>
      <p:sp>
        <p:nvSpPr>
          <p:cNvPr id="7" name="Podnadpis 6">
            <a:extLst>
              <a:ext uri="{FF2B5EF4-FFF2-40B4-BE49-F238E27FC236}">
                <a16:creationId xmlns:a16="http://schemas.microsoft.com/office/drawing/2014/main" id="{2A98AFB7-B66D-609C-2E36-38A9FB1F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560" y="1412776"/>
            <a:ext cx="7920880" cy="874111"/>
          </a:xfrm>
        </p:spPr>
        <p:txBody>
          <a:bodyPr>
            <a:normAutofit/>
          </a:bodyPr>
          <a:lstStyle/>
          <a:p>
            <a:r>
              <a:rPr lang="cs-CZ" sz="2800" b="1" dirty="0"/>
              <a:t>Na začátku vztahu jsme měli nadšení a velké plány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817B259-1D2E-0FB6-4153-7914272E9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7208" y="2181764"/>
            <a:ext cx="5129583" cy="46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60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97EA81-21E4-6281-0481-DEDB1E274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6833"/>
            <a:ext cx="4902234" cy="6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2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Klub25 (1)">
            <a:hlinkClick r:id="" action="ppaction://media"/>
            <a:extLst>
              <a:ext uri="{FF2B5EF4-FFF2-40B4-BE49-F238E27FC236}">
                <a16:creationId xmlns:a16="http://schemas.microsoft.com/office/drawing/2014/main" id="{7DAC0231-60A6-6596-1517-65C28AA102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7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c4dc7a-96f6-4e84-929f-c89f52988990">
      <Terms xmlns="http://schemas.microsoft.com/office/infopath/2007/PartnerControls"/>
    </lcf76f155ced4ddcb4097134ff3c332f>
    <TaxCatchAll xmlns="465fc0ec-1a91-4d34-bd04-43c821ac7329" xsi:nil="true"/>
    <_dlc_DocId xmlns="465fc0ec-1a91-4d34-bd04-43c821ac7329">SCINT-959332274-1592</_dlc_DocId>
    <_dlc_DocIdUrl xmlns="465fc0ec-1a91-4d34-bd04-43c821ac7329">
      <Url>https://sslhana.sharepoint.com/_layouts/15/DocIdRedir.aspx?ID=SCINT-959332274-1592</Url>
      <Description>SCINT-959332274-1592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30A2D56FBFEA944A0AB0164BBE9B91F" ma:contentTypeVersion="15" ma:contentTypeDescription="Vytvoří nový dokument" ma:contentTypeScope="" ma:versionID="b83aa81a06aeb4365055391e7bdc71e5">
  <xsd:schema xmlns:xsd="http://www.w3.org/2001/XMLSchema" xmlns:xs="http://www.w3.org/2001/XMLSchema" xmlns:p="http://schemas.microsoft.com/office/2006/metadata/properties" xmlns:ns2="465fc0ec-1a91-4d34-bd04-43c821ac7329" xmlns:ns3="d5c4dc7a-96f6-4e84-929f-c89f52988990" targetNamespace="http://schemas.microsoft.com/office/2006/metadata/properties" ma:root="true" ma:fieldsID="5cbaeb3f8fe4cfb95d34771afb9cb168" ns2:_="" ns3:_="">
    <xsd:import namespace="465fc0ec-1a91-4d34-bd04-43c821ac7329"/>
    <xsd:import namespace="d5c4dc7a-96f6-4e84-929f-c89f5298899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fc0ec-1a91-4d34-bd04-43c821ac732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dexed="tru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Zachovat ID" ma:description="Ponechat ID po přidání" ma:hidden="true" ma:internalName="_dlc_DocIdPersistId" ma:readOnly="true">
      <xsd:simpleType>
        <xsd:restriction base="dms:Boolean"/>
      </xsd:simpleType>
    </xsd:element>
    <xsd:element name="SharedWithUsers" ma:index="15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701b174-e853-4023-9d1b-92e2771daa4c}" ma:internalName="TaxCatchAll" ma:showField="CatchAllData" ma:web="465fc0ec-1a91-4d34-bd04-43c821ac73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4dc7a-96f6-4e84-929f-c89f529889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Značky obrázků" ma:readOnly="false" ma:fieldId="{5cf76f15-5ced-4ddc-b409-7134ff3c332f}" ma:taxonomyMulti="true" ma:sspId="d7161f50-a82e-48c8-bf74-ba93949c92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2A7262-AB2E-486D-A79B-025E6CD4E849}">
  <ds:schemaRefs>
    <ds:schemaRef ds:uri="http://schemas.microsoft.com/office/2006/metadata/properties"/>
    <ds:schemaRef ds:uri="http://schemas.microsoft.com/office/infopath/2007/PartnerControls"/>
    <ds:schemaRef ds:uri="d5c4dc7a-96f6-4e84-929f-c89f52988990"/>
    <ds:schemaRef ds:uri="465fc0ec-1a91-4d34-bd04-43c821ac7329"/>
  </ds:schemaRefs>
</ds:datastoreItem>
</file>

<file path=customXml/itemProps2.xml><?xml version="1.0" encoding="utf-8"?>
<ds:datastoreItem xmlns:ds="http://schemas.openxmlformats.org/officeDocument/2006/customXml" ds:itemID="{AE54BE95-9C13-4600-B8FF-43A5F211AD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AAC5CB-70BE-4E43-8A60-41B53F96306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8732227-A375-402E-AE4E-03C7074D6F2A}"/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42</Words>
  <Application>Microsoft Office PowerPoint</Application>
  <PresentationFormat>On-screen Show (4:3)</PresentationFormat>
  <Paragraphs>4</Paragraphs>
  <Slides>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Motiv sady Office</vt:lpstr>
      <vt:lpstr> Jak duševní onemocnění změnilo náš život  Martin a Katka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Zbranková Marcela | Sociální služby Haná</dc:creator>
  <cp:lastModifiedBy>Martin Okáč</cp:lastModifiedBy>
  <cp:revision>16</cp:revision>
  <dcterms:created xsi:type="dcterms:W3CDTF">2015-05-26T11:30:55Z</dcterms:created>
  <dcterms:modified xsi:type="dcterms:W3CDTF">2026-04-23T11:29:33Z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0x010100130A2D56FBFEA944A0AB0164BBE9B91F</vt:lpwstr>
  </property>
  <property fmtid="{D5CDD505-2E9C-101B-9397-08002B2CF9AE}" pid="3" name="_dlc_DocIdItemGuid">
    <vt:lpwstr>52c800af-92cd-4366-aa21-38993b7242bc</vt:lpwstr>
  </property>
  <property fmtid="{D5CDD505-2E9C-101B-9397-08002B2CF9AE}" pid="4" name="MediaServiceImageTags">
    <vt:lpwstr/>
  </property>
</Properties>
</file>