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60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C7C"/>
    <a:srgbClr val="B57A39"/>
    <a:srgbClr val="11414D"/>
    <a:srgbClr val="0F414E"/>
    <a:srgbClr val="DBB186"/>
    <a:srgbClr val="683B11"/>
    <a:srgbClr val="E95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A9FB9-26AE-3D75-5018-05C0A762B1B2}" v="43" dt="2026-04-16T08:08:27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9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votná Nikola | Sociální služby Haná" userId="S::nikola.novotna@sslhana.cz::0d68e480-aac6-4bc3-97f2-2763a621017e" providerId="AD" clId="Web-{559A9FB9-26AE-3D75-5018-05C0A762B1B2}"/>
    <pc:docChg chg="modSld">
      <pc:chgData name="Novotná Nikola | Sociální služby Haná" userId="S::nikola.novotna@sslhana.cz::0d68e480-aac6-4bc3-97f2-2763a621017e" providerId="AD" clId="Web-{559A9FB9-26AE-3D75-5018-05C0A762B1B2}" dt="2026-04-16T08:08:27.143" v="42"/>
      <pc:docMkLst>
        <pc:docMk/>
      </pc:docMkLst>
      <pc:sldChg chg="modSp">
        <pc:chgData name="Novotná Nikola | Sociální služby Haná" userId="S::nikola.novotna@sslhana.cz::0d68e480-aac6-4bc3-97f2-2763a621017e" providerId="AD" clId="Web-{559A9FB9-26AE-3D75-5018-05C0A762B1B2}" dt="2026-04-16T08:05:52.151" v="0" actId="1076"/>
        <pc:sldMkLst>
          <pc:docMk/>
          <pc:sldMk cId="1979311088" sldId="260"/>
        </pc:sldMkLst>
        <pc:picChg chg="mod">
          <ac:chgData name="Novotná Nikola | Sociální služby Haná" userId="S::nikola.novotna@sslhana.cz::0d68e480-aac6-4bc3-97f2-2763a621017e" providerId="AD" clId="Web-{559A9FB9-26AE-3D75-5018-05C0A762B1B2}" dt="2026-04-16T08:05:52.151" v="0" actId="1076"/>
          <ac:picMkLst>
            <pc:docMk/>
            <pc:sldMk cId="1979311088" sldId="260"/>
            <ac:picMk id="5" creationId="{66FA71F0-840E-E2AB-F0F6-18D05A44E561}"/>
          </ac:picMkLst>
        </pc:picChg>
      </pc:sldChg>
      <pc:sldChg chg="addSp modSp">
        <pc:chgData name="Novotná Nikola | Sociální služby Haná" userId="S::nikola.novotna@sslhana.cz::0d68e480-aac6-4bc3-97f2-2763a621017e" providerId="AD" clId="Web-{559A9FB9-26AE-3D75-5018-05C0A762B1B2}" dt="2026-04-16T08:06:22.341" v="8" actId="14100"/>
        <pc:sldMkLst>
          <pc:docMk/>
          <pc:sldMk cId="2560173635" sldId="263"/>
        </pc:sldMkLst>
        <pc:spChg chg="mod">
          <ac:chgData name="Novotná Nikola | Sociální služby Haná" userId="S::nikola.novotna@sslhana.cz::0d68e480-aac6-4bc3-97f2-2763a621017e" providerId="AD" clId="Web-{559A9FB9-26AE-3D75-5018-05C0A762B1B2}" dt="2026-04-16T08:06:13.184" v="4" actId="14100"/>
          <ac:spMkLst>
            <pc:docMk/>
            <pc:sldMk cId="2560173635" sldId="263"/>
            <ac:spMk id="2" creationId="{C968FE07-BE2D-A6EF-CE0C-49FE912DB912}"/>
          </ac:spMkLst>
        </pc:spChg>
        <pc:picChg chg="add">
          <ac:chgData name="Novotná Nikola | Sociální služby Haná" userId="S::nikola.novotna@sslhana.cz::0d68e480-aac6-4bc3-97f2-2763a621017e" providerId="AD" clId="Web-{559A9FB9-26AE-3D75-5018-05C0A762B1B2}" dt="2026-04-16T08:06:17.309" v="5"/>
          <ac:picMkLst>
            <pc:docMk/>
            <pc:sldMk cId="2560173635" sldId="263"/>
            <ac:picMk id="5" creationId="{7166FA11-C4A6-4174-07C7-EE40E844588A}"/>
          </ac:picMkLst>
        </pc:picChg>
        <pc:picChg chg="mod">
          <ac:chgData name="Novotná Nikola | Sociální služby Haná" userId="S::nikola.novotna@sslhana.cz::0d68e480-aac6-4bc3-97f2-2763a621017e" providerId="AD" clId="Web-{559A9FB9-26AE-3D75-5018-05C0A762B1B2}" dt="2026-04-16T08:06:22.341" v="8" actId="14100"/>
          <ac:picMkLst>
            <pc:docMk/>
            <pc:sldMk cId="2560173635" sldId="263"/>
            <ac:picMk id="6" creationId="{1F91B39D-55D4-7ADD-E1F4-BE589DEB71EE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6:17.325" v="6"/>
          <ac:picMkLst>
            <pc:docMk/>
            <pc:sldMk cId="2560173635" sldId="263"/>
            <ac:picMk id="8" creationId="{1AD088B8-FF29-D720-5F1C-9B5E0358FCA8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6:17.340" v="7"/>
          <ac:picMkLst>
            <pc:docMk/>
            <pc:sldMk cId="2560173635" sldId="263"/>
            <ac:picMk id="10" creationId="{948CECD6-BAC0-BF72-6FAF-62E5FD44C230}"/>
          </ac:picMkLst>
        </pc:picChg>
      </pc:sldChg>
      <pc:sldChg chg="addSp modSp">
        <pc:chgData name="Novotná Nikola | Sociální služby Haná" userId="S::nikola.novotna@sslhana.cz::0d68e480-aac6-4bc3-97f2-2763a621017e" providerId="AD" clId="Web-{559A9FB9-26AE-3D75-5018-05C0A762B1B2}" dt="2026-04-16T08:06:59.701" v="14" actId="1076"/>
        <pc:sldMkLst>
          <pc:docMk/>
          <pc:sldMk cId="1551632409" sldId="264"/>
        </pc:sldMkLst>
        <pc:spChg chg="mod">
          <ac:chgData name="Novotná Nikola | Sociální služby Haná" userId="S::nikola.novotna@sslhana.cz::0d68e480-aac6-4bc3-97f2-2763a621017e" providerId="AD" clId="Web-{559A9FB9-26AE-3D75-5018-05C0A762B1B2}" dt="2026-04-16T08:06:59.701" v="14" actId="1076"/>
          <ac:spMkLst>
            <pc:docMk/>
            <pc:sldMk cId="1551632409" sldId="264"/>
            <ac:spMk id="2" creationId="{DAA9D009-645E-D402-8F07-66447ABE9E5A}"/>
          </ac:spMkLst>
        </pc:spChg>
        <pc:picChg chg="add">
          <ac:chgData name="Novotná Nikola | Sociální služby Haná" userId="S::nikola.novotna@sslhana.cz::0d68e480-aac6-4bc3-97f2-2763a621017e" providerId="AD" clId="Web-{559A9FB9-26AE-3D75-5018-05C0A762B1B2}" dt="2026-04-16T08:06:54.841" v="11"/>
          <ac:picMkLst>
            <pc:docMk/>
            <pc:sldMk cId="1551632409" sldId="264"/>
            <ac:picMk id="5" creationId="{AA196B1C-B08F-242B-2FD1-BEF54898DAB4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6:54.873" v="12"/>
          <ac:picMkLst>
            <pc:docMk/>
            <pc:sldMk cId="1551632409" sldId="264"/>
            <ac:picMk id="7" creationId="{6035E974-A292-A93D-3574-33AAA6814B49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6:54.888" v="13"/>
          <ac:picMkLst>
            <pc:docMk/>
            <pc:sldMk cId="1551632409" sldId="264"/>
            <ac:picMk id="10" creationId="{9C80FD83-4223-DF7D-5A5E-A9A7BA02CD31}"/>
          </ac:picMkLst>
        </pc:picChg>
      </pc:sldChg>
      <pc:sldChg chg="addSp modSp">
        <pc:chgData name="Novotná Nikola | Sociální služby Haná" userId="S::nikola.novotna@sslhana.cz::0d68e480-aac6-4bc3-97f2-2763a621017e" providerId="AD" clId="Web-{559A9FB9-26AE-3D75-5018-05C0A762B1B2}" dt="2026-04-16T08:07:09.311" v="18"/>
        <pc:sldMkLst>
          <pc:docMk/>
          <pc:sldMk cId="63352346" sldId="265"/>
        </pc:sldMkLst>
        <pc:spChg chg="mod">
          <ac:chgData name="Novotná Nikola | Sociální služby Haná" userId="S::nikola.novotna@sslhana.cz::0d68e480-aac6-4bc3-97f2-2763a621017e" providerId="AD" clId="Web-{559A9FB9-26AE-3D75-5018-05C0A762B1B2}" dt="2026-04-16T08:07:07.342" v="15" actId="1076"/>
          <ac:spMkLst>
            <pc:docMk/>
            <pc:sldMk cId="63352346" sldId="265"/>
            <ac:spMk id="2" creationId="{8B9089A0-5E5C-8AA3-1835-86EFE3634B7B}"/>
          </ac:spMkLst>
        </pc:spChg>
        <pc:picChg chg="add">
          <ac:chgData name="Novotná Nikola | Sociální služby Haná" userId="S::nikola.novotna@sslhana.cz::0d68e480-aac6-4bc3-97f2-2763a621017e" providerId="AD" clId="Web-{559A9FB9-26AE-3D75-5018-05C0A762B1B2}" dt="2026-04-16T08:07:09.295" v="16"/>
          <ac:picMkLst>
            <pc:docMk/>
            <pc:sldMk cId="63352346" sldId="265"/>
            <ac:picMk id="6" creationId="{B15B9812-2962-688A-27D3-611318DB0BAF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7:09.311" v="17"/>
          <ac:picMkLst>
            <pc:docMk/>
            <pc:sldMk cId="63352346" sldId="265"/>
            <ac:picMk id="8" creationId="{A915F6A2-5480-092F-95C7-C3712A11BE92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7:09.311" v="18"/>
          <ac:picMkLst>
            <pc:docMk/>
            <pc:sldMk cId="63352346" sldId="265"/>
            <ac:picMk id="10" creationId="{DEEDDB4B-48EA-AED3-49DA-0071F7126799}"/>
          </ac:picMkLst>
        </pc:picChg>
      </pc:sldChg>
      <pc:sldChg chg="addSp modSp">
        <pc:chgData name="Novotná Nikola | Sociální služby Haná" userId="S::nikola.novotna@sslhana.cz::0d68e480-aac6-4bc3-97f2-2763a621017e" providerId="AD" clId="Web-{559A9FB9-26AE-3D75-5018-05C0A762B1B2}" dt="2026-04-16T08:07:17.843" v="22"/>
        <pc:sldMkLst>
          <pc:docMk/>
          <pc:sldMk cId="2893956483" sldId="266"/>
        </pc:sldMkLst>
        <pc:spChg chg="mod">
          <ac:chgData name="Novotná Nikola | Sociální služby Haná" userId="S::nikola.novotna@sslhana.cz::0d68e480-aac6-4bc3-97f2-2763a621017e" providerId="AD" clId="Web-{559A9FB9-26AE-3D75-5018-05C0A762B1B2}" dt="2026-04-16T08:07:15.749" v="19" actId="1076"/>
          <ac:spMkLst>
            <pc:docMk/>
            <pc:sldMk cId="2893956483" sldId="266"/>
            <ac:spMk id="2" creationId="{2B39993A-5F90-C321-D7B7-EB6CF0E45CA9}"/>
          </ac:spMkLst>
        </pc:spChg>
        <pc:picChg chg="add">
          <ac:chgData name="Novotná Nikola | Sociální služby Haná" userId="S::nikola.novotna@sslhana.cz::0d68e480-aac6-4bc3-97f2-2763a621017e" providerId="AD" clId="Web-{559A9FB9-26AE-3D75-5018-05C0A762B1B2}" dt="2026-04-16T08:07:17.827" v="20"/>
          <ac:picMkLst>
            <pc:docMk/>
            <pc:sldMk cId="2893956483" sldId="266"/>
            <ac:picMk id="5" creationId="{2D83421C-738E-9ED2-5550-A51A9563530A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7:17.843" v="21"/>
          <ac:picMkLst>
            <pc:docMk/>
            <pc:sldMk cId="2893956483" sldId="266"/>
            <ac:picMk id="8" creationId="{9974AADF-946F-D583-2904-E1CA7BFA2397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7:17.843" v="22"/>
          <ac:picMkLst>
            <pc:docMk/>
            <pc:sldMk cId="2893956483" sldId="266"/>
            <ac:picMk id="10" creationId="{D95ADE9F-AC29-907F-3DAA-D3F2B5C0D2E4}"/>
          </ac:picMkLst>
        </pc:picChg>
      </pc:sldChg>
      <pc:sldChg chg="addSp modSp">
        <pc:chgData name="Novotná Nikola | Sociální služby Haná" userId="S::nikola.novotna@sslhana.cz::0d68e480-aac6-4bc3-97f2-2763a621017e" providerId="AD" clId="Web-{559A9FB9-26AE-3D75-5018-05C0A762B1B2}" dt="2026-04-16T08:07:44.281" v="29" actId="1076"/>
        <pc:sldMkLst>
          <pc:docMk/>
          <pc:sldMk cId="1381495860" sldId="267"/>
        </pc:sldMkLst>
        <pc:spChg chg="mod">
          <ac:chgData name="Novotná Nikola | Sociální služby Haná" userId="S::nikola.novotna@sslhana.cz::0d68e480-aac6-4bc3-97f2-2763a621017e" providerId="AD" clId="Web-{559A9FB9-26AE-3D75-5018-05C0A762B1B2}" dt="2026-04-16T08:07:44.281" v="29" actId="1076"/>
          <ac:spMkLst>
            <pc:docMk/>
            <pc:sldMk cId="1381495860" sldId="267"/>
            <ac:spMk id="2" creationId="{DA7AF6D8-AF08-9E92-F624-E47C536ACDD2}"/>
          </ac:spMkLst>
        </pc:spChg>
        <pc:picChg chg="mod">
          <ac:chgData name="Novotná Nikola | Sociální služby Haná" userId="S::nikola.novotna@sslhana.cz::0d68e480-aac6-4bc3-97f2-2763a621017e" providerId="AD" clId="Web-{559A9FB9-26AE-3D75-5018-05C0A762B1B2}" dt="2026-04-16T08:07:37.328" v="28" actId="14100"/>
          <ac:picMkLst>
            <pc:docMk/>
            <pc:sldMk cId="1381495860" sldId="267"/>
            <ac:picMk id="5" creationId="{4B96B149-1CCE-CD77-62CF-F7CA7F06ED3D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7:30.047" v="24"/>
          <ac:picMkLst>
            <pc:docMk/>
            <pc:sldMk cId="1381495860" sldId="267"/>
            <ac:picMk id="6" creationId="{64A68791-D6D4-BEDB-1287-0475A05227BB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7:30.078" v="25"/>
          <ac:picMkLst>
            <pc:docMk/>
            <pc:sldMk cId="1381495860" sldId="267"/>
            <ac:picMk id="8" creationId="{C2DAF3D3-8FB0-1168-999D-6B940005EAB0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7:30.094" v="26"/>
          <ac:picMkLst>
            <pc:docMk/>
            <pc:sldMk cId="1381495860" sldId="267"/>
            <ac:picMk id="10" creationId="{72EED93E-1DE7-C197-3BA2-D8A76B750F45}"/>
          </ac:picMkLst>
        </pc:picChg>
      </pc:sldChg>
      <pc:sldChg chg="addSp modSp">
        <pc:chgData name="Novotná Nikola | Sociální služby Haná" userId="S::nikola.novotna@sslhana.cz::0d68e480-aac6-4bc3-97f2-2763a621017e" providerId="AD" clId="Web-{559A9FB9-26AE-3D75-5018-05C0A762B1B2}" dt="2026-04-16T08:08:27.143" v="42"/>
        <pc:sldMkLst>
          <pc:docMk/>
          <pc:sldMk cId="663404173" sldId="268"/>
        </pc:sldMkLst>
        <pc:spChg chg="mod">
          <ac:chgData name="Novotná Nikola | Sociální služby Haná" userId="S::nikola.novotna@sslhana.cz::0d68e480-aac6-4bc3-97f2-2763a621017e" providerId="AD" clId="Web-{559A9FB9-26AE-3D75-5018-05C0A762B1B2}" dt="2026-04-16T08:08:25.455" v="39" actId="1076"/>
          <ac:spMkLst>
            <pc:docMk/>
            <pc:sldMk cId="663404173" sldId="268"/>
            <ac:spMk id="2" creationId="{BECBB575-D841-EEDC-08B4-A591A792BB28}"/>
          </ac:spMkLst>
        </pc:spChg>
        <pc:picChg chg="add">
          <ac:chgData name="Novotná Nikola | Sociální služby Haná" userId="S::nikola.novotna@sslhana.cz::0d68e480-aac6-4bc3-97f2-2763a621017e" providerId="AD" clId="Web-{559A9FB9-26AE-3D75-5018-05C0A762B1B2}" dt="2026-04-16T08:08:27.112" v="40"/>
          <ac:picMkLst>
            <pc:docMk/>
            <pc:sldMk cId="663404173" sldId="268"/>
            <ac:picMk id="5" creationId="{DD00C12D-1DA1-6748-59CF-616E9D9514BB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8:27.127" v="41"/>
          <ac:picMkLst>
            <pc:docMk/>
            <pc:sldMk cId="663404173" sldId="268"/>
            <ac:picMk id="7" creationId="{5364967C-2B1A-3E8B-8D17-D87272C59BA3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8:27.143" v="42"/>
          <ac:picMkLst>
            <pc:docMk/>
            <pc:sldMk cId="663404173" sldId="268"/>
            <ac:picMk id="9" creationId="{9BAC1518-2088-F616-5077-64921D84A222}"/>
          </ac:picMkLst>
        </pc:picChg>
      </pc:sldChg>
      <pc:sldChg chg="addSp modSp">
        <pc:chgData name="Novotná Nikola | Sociální služby Haná" userId="S::nikola.novotna@sslhana.cz::0d68e480-aac6-4bc3-97f2-2763a621017e" providerId="AD" clId="Web-{559A9FB9-26AE-3D75-5018-05C0A762B1B2}" dt="2026-04-16T08:08:18.955" v="38" actId="1076"/>
        <pc:sldMkLst>
          <pc:docMk/>
          <pc:sldMk cId="3969500623" sldId="269"/>
        </pc:sldMkLst>
        <pc:picChg chg="mod">
          <ac:chgData name="Novotná Nikola | Sociální služby Haná" userId="S::nikola.novotna@sslhana.cz::0d68e480-aac6-4bc3-97f2-2763a621017e" providerId="AD" clId="Web-{559A9FB9-26AE-3D75-5018-05C0A762B1B2}" dt="2026-04-16T08:08:18.955" v="38" actId="1076"/>
          <ac:picMkLst>
            <pc:docMk/>
            <pc:sldMk cId="3969500623" sldId="269"/>
            <ac:picMk id="3" creationId="{27A13227-3C8C-79E3-8B10-DF07A102B83E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8:04.876" v="33"/>
          <ac:picMkLst>
            <pc:docMk/>
            <pc:sldMk cId="3969500623" sldId="269"/>
            <ac:picMk id="4" creationId="{62626604-034B-7FF2-1A04-FE4A15130EEE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8:04.891" v="34"/>
          <ac:picMkLst>
            <pc:docMk/>
            <pc:sldMk cId="3969500623" sldId="269"/>
            <ac:picMk id="6" creationId="{519ACCE3-55E8-4672-A88F-8B63FB7D807F}"/>
          </ac:picMkLst>
        </pc:picChg>
        <pc:picChg chg="add">
          <ac:chgData name="Novotná Nikola | Sociální služby Haná" userId="S::nikola.novotna@sslhana.cz::0d68e480-aac6-4bc3-97f2-2763a621017e" providerId="AD" clId="Web-{559A9FB9-26AE-3D75-5018-05C0A762B1B2}" dt="2026-04-16T08:08:04.891" v="35"/>
          <ac:picMkLst>
            <pc:docMk/>
            <pc:sldMk cId="3969500623" sldId="269"/>
            <ac:picMk id="8" creationId="{AC716578-75ED-F19C-171E-DD03F94AD86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8780B78-84E1-EFB6-AE64-892AB49E9C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5CC2AA-D312-A6D8-9BBE-7742716BF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FC6E0-87F6-41BD-8F59-63ACE74F8985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BB109B-7A0C-2D4D-B620-5C7C91EA86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6D2365-BC80-B208-A6BA-F1A72C268A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4FEA5-62DC-4FDA-BE8E-05058FEA4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4245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0A34C-C906-4C24-9A0C-B9923AE6DDBD}" type="datetimeFigureOut">
              <a:rPr lang="cs-CZ" smtClean="0"/>
              <a:t>16.04.2026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8A28C-EED0-4677-B71E-BA6E92CFE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86829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F925-9C13-4BDD-B693-F19AD0C337A2}" type="datetime1">
              <a:rPr lang="cs-CZ" smtClean="0"/>
              <a:t>16.04.2026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534F-5FD6-4FA2-BACF-3A3A781922AD}" type="datetime1">
              <a:rPr lang="cs-CZ" smtClean="0"/>
              <a:t>16.04.2026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7402-8616-40FA-976D-9B58B3476F14}" type="datetime1">
              <a:rPr lang="cs-CZ" smtClean="0"/>
              <a:t>16.04.2026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7AB-1D2B-4DE5-B098-63D493758993}" type="datetime1">
              <a:rPr lang="cs-CZ" smtClean="0"/>
              <a:t>16.04.2026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D964-6B98-475D-9885-E44E58E4EBF8}" type="datetime1">
              <a:rPr lang="cs-CZ" smtClean="0"/>
              <a:t>16.04.2026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1381-BCA8-4B4E-9646-DF1C92E715BA}" type="datetime1">
              <a:rPr lang="cs-CZ" smtClean="0"/>
              <a:t>16.04.2026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645-B0A1-41FD-9ED9-5BA03BC42A52}" type="datetime1">
              <a:rPr lang="cs-CZ" smtClean="0"/>
              <a:t>16.04.2026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D5FE-D363-43A5-A6E8-E47E3BEBB1AB}" type="datetime1">
              <a:rPr lang="cs-CZ" smtClean="0"/>
              <a:t>16.04.2026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C3CF-F4C4-4DF3-80A7-9AD51F21B936}" type="datetime1">
              <a:rPr lang="cs-CZ" smtClean="0"/>
              <a:t>16.04.2026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3C30-0873-4869-BB48-422721F9B711}" type="datetime1">
              <a:rPr lang="cs-CZ" smtClean="0"/>
              <a:t>16.04.2026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3881-722E-4C25-9D8D-615F6EDC18BD}" type="datetime1">
              <a:rPr lang="cs-CZ" smtClean="0"/>
              <a:t>16.04.2026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FA80-08F0-4910-943E-0EC908BDBBE3}" type="datetime1">
              <a:rPr lang="cs-CZ" smtClean="0"/>
              <a:t>16.04.2026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03321-A3D9-26C8-3C38-9459B4E39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890DA0-5985-34B0-630B-DDD09B033A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11414D"/>
                </a:solidFill>
                <a:latin typeface="Aptos Display" panose="020B0004020202020204" pitchFamily="34" charset="0"/>
              </a:rPr>
              <a:t>Moderní komunitní psychiatrie</a:t>
            </a:r>
            <a:br>
              <a:rPr lang="cs-CZ" dirty="0">
                <a:solidFill>
                  <a:srgbClr val="11414D"/>
                </a:solidFill>
                <a:latin typeface="Aptos Display" panose="020B0004020202020204" pitchFamily="34" charset="0"/>
              </a:rPr>
            </a:br>
            <a:r>
              <a:rPr lang="cs-CZ" dirty="0">
                <a:solidFill>
                  <a:srgbClr val="B57A39"/>
                </a:solidFill>
                <a:latin typeface="Aptos Display" panose="020B0004020202020204" pitchFamily="34" charset="0"/>
              </a:rPr>
              <a:t>a možnosti života mimo instituci</a:t>
            </a:r>
            <a:endParaRPr lang="cs-CZ" b="1" dirty="0">
              <a:solidFill>
                <a:srgbClr val="B57A39"/>
              </a:solidFill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FA71F0-840E-E2AB-F0F6-18D05A44E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50055"/>
            <a:ext cx="3371207" cy="874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D0A3C7D-522D-9F67-A22E-56FC8870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6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A8B914BD-51E4-895A-9BCC-55ABDD997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0D16251-23AF-CBD4-E5C6-8B0761D1F8CE}"/>
              </a:ext>
            </a:extLst>
          </p:cNvPr>
          <p:cNvSpPr txBox="1"/>
          <p:nvPr/>
        </p:nvSpPr>
        <p:spPr>
          <a:xfrm>
            <a:off x="1865114" y="5389956"/>
            <a:ext cx="594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D6AC7C"/>
                </a:solidFill>
                <a:latin typeface="Aptos Display" panose="020B0004020202020204" pitchFamily="34" charset="0"/>
              </a:rPr>
              <a:t>MUDr. Ladislav Polách</a:t>
            </a:r>
          </a:p>
          <a:p>
            <a:r>
              <a:rPr lang="cs-CZ" dirty="0">
                <a:solidFill>
                  <a:srgbClr val="D6AC7C"/>
                </a:solidFill>
                <a:latin typeface="Aptos Display" panose="020B0004020202020204" pitchFamily="34" charset="0"/>
              </a:rPr>
              <a:t>Psychiatrická ambulance s rozšířenou péčí Uherské Hradiště</a:t>
            </a:r>
          </a:p>
          <a:p>
            <a:r>
              <a:rPr lang="cs-CZ" dirty="0">
                <a:solidFill>
                  <a:srgbClr val="D6AC7C"/>
                </a:solidFill>
                <a:latin typeface="Aptos Display" panose="020B0004020202020204" pitchFamily="34" charset="0"/>
              </a:rPr>
              <a:t>symedis.cz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C82B7D0-D870-8BCA-DD34-D5217C40B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6" y="5389955"/>
            <a:ext cx="765226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1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8FE07-BE2D-A6EF-CE0C-49FE912D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6" y="814964"/>
            <a:ext cx="8510154" cy="789710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rgbClr val="B57A39"/>
                </a:solidFill>
              </a:rPr>
            </a:br>
            <a:br>
              <a:rPr lang="cs-CZ" dirty="0"/>
            </a:br>
            <a:r>
              <a:rPr lang="cs-CZ">
                <a:solidFill>
                  <a:srgbClr val="B57A39"/>
                </a:solidFill>
              </a:rPr>
              <a:t>Proč dnes mluvíme o životě mimo </a:t>
            </a:r>
            <a:r>
              <a:rPr lang="cs-CZ" dirty="0">
                <a:solidFill>
                  <a:srgbClr val="B57A39"/>
                </a:solidFill>
              </a:rPr>
              <a:t>instituci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E42B4DF-FCB7-EFCA-AE61-8916D35FE1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512" y="2050976"/>
            <a:ext cx="4536504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11414D"/>
                </a:solidFill>
                <a:effectLst/>
                <a:latin typeface="Aptos Display" panose="020B0004020202020204" pitchFamily="34" charset="0"/>
              </a:rPr>
              <a:t>dlouhodobý pobyt chrání, ale může i omezovat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11414D"/>
              </a:solidFill>
              <a:effectLst/>
              <a:latin typeface="Aptos Display" panose="020B00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11414D"/>
                </a:solidFill>
                <a:latin typeface="Aptos Display" panose="020B0004020202020204" pitchFamily="34" charset="0"/>
              </a:rPr>
              <a:t>cí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11414D"/>
                </a:solidFill>
                <a:effectLst/>
                <a:latin typeface="Aptos Display" panose="020B0004020202020204" pitchFamily="34" charset="0"/>
              </a:rPr>
              <a:t>lem není jen stabilita, ale i kvalita života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11414D"/>
              </a:solidFill>
              <a:effectLst/>
              <a:latin typeface="Aptos Display" panose="020B00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11414D"/>
                </a:solidFill>
                <a:effectLst/>
                <a:latin typeface="Aptos Display" panose="020B0004020202020204" pitchFamily="34" charset="0"/>
              </a:rPr>
              <a:t>část klientů může při dobré podpoře žít samostatněji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91B39D-55D4-7ADD-E1F4-BE589DEB7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2691462"/>
            <a:ext cx="3699164" cy="36991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166FA11-C4A6-4174-07C7-EE40E8445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50055"/>
            <a:ext cx="3371207" cy="874111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1AD088B8-FF29-D720-5F1C-9B5E0358F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10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948CECD6-BAC0-BF72-6FAF-62E5FD44C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7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2116B-260E-3BC0-5BF5-A72B14407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9D009-645E-D402-8F07-66447ABE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8" y="1313728"/>
            <a:ext cx="8094519" cy="665019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B57A39"/>
                </a:solidFill>
              </a:rPr>
              <a:t>Co je to moderní komunitní psychiatrie</a:t>
            </a:r>
            <a:endParaRPr lang="cs-CZ" dirty="0">
              <a:solidFill>
                <a:srgbClr val="B57A39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20759FF-9290-DA02-344D-6D16A9FF70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512" y="1974032"/>
            <a:ext cx="4536504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11414D"/>
                </a:solidFill>
                <a:latin typeface="Aptos Display" panose="020B0004020202020204" pitchFamily="34" charset="0"/>
              </a:rPr>
              <a:t>péče co nejblíže běžnému životu člověka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000" dirty="0">
              <a:solidFill>
                <a:srgbClr val="11414D"/>
              </a:solidFill>
              <a:latin typeface="Aptos Display" panose="020B00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11414D"/>
                </a:solidFill>
                <a:latin typeface="Aptos Display" panose="020B0004020202020204" pitchFamily="34" charset="0"/>
              </a:rPr>
              <a:t>multidisciplinární spolupráce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000" dirty="0">
              <a:solidFill>
                <a:srgbClr val="11414D"/>
              </a:solidFill>
              <a:latin typeface="Aptos Display" panose="020B00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11414D"/>
                </a:solidFill>
                <a:latin typeface="Aptos Display" panose="020B0004020202020204" pitchFamily="34" charset="0"/>
              </a:rPr>
              <a:t>propojení zdravotních a sociálních služeb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000" dirty="0">
              <a:solidFill>
                <a:srgbClr val="11414D"/>
              </a:solidFill>
              <a:latin typeface="Aptos Display" panose="020B00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11414D"/>
                </a:solidFill>
                <a:latin typeface="Aptos Display" panose="020B0004020202020204" pitchFamily="34" charset="0"/>
              </a:rPr>
              <a:t>důraz na zotavení, fungování a začlenění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rgbClr val="11414D"/>
              </a:solidFill>
              <a:effectLst/>
              <a:latin typeface="Aptos Display" panose="020B00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49F9547-9126-FB1D-0EBF-0D64A94F5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65" y="2204864"/>
            <a:ext cx="4175889" cy="41758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A196B1C-B08F-242B-2FD1-BEF54898D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50055"/>
            <a:ext cx="3371207" cy="874111"/>
          </a:xfrm>
          <a:prstGeom prst="rect">
            <a:avLst/>
          </a:prstGeom>
        </p:spPr>
      </p:pic>
      <p:pic>
        <p:nvPicPr>
          <p:cNvPr id="7" name="Obrázek 8">
            <a:extLst>
              <a:ext uri="{FF2B5EF4-FFF2-40B4-BE49-F238E27FC236}">
                <a16:creationId xmlns:a16="http://schemas.microsoft.com/office/drawing/2014/main" id="{6035E974-A292-A93D-3574-33AAA6814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10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9C80FD83-4223-DF7D-5A5E-A9A7BA02C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3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278AB-3C63-5026-DCFE-DB2F0B59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089A0-5E5C-8AA3-1835-86EFE363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747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B57A39"/>
                </a:solidFill>
              </a:rPr>
              <a:t>Čtyři pilíře života mimo instituci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9A17CE5-7F94-82AB-5087-F0202A76B6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512" y="2348305"/>
            <a:ext cx="4536504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11414D"/>
                </a:solidFill>
                <a:latin typeface="Aptos Display" panose="020B0004020202020204" pitchFamily="34" charset="0"/>
              </a:rPr>
              <a:t>stabilní léčba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000" dirty="0">
              <a:solidFill>
                <a:srgbClr val="11414D"/>
              </a:solidFill>
              <a:latin typeface="Aptos Display" panose="020B00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11414D"/>
                </a:solidFill>
                <a:latin typeface="Aptos Display" panose="020B0004020202020204" pitchFamily="34" charset="0"/>
              </a:rPr>
              <a:t>bydlení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000" dirty="0">
              <a:solidFill>
                <a:srgbClr val="11414D"/>
              </a:solidFill>
              <a:latin typeface="Aptos Display" panose="020B00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11414D"/>
                </a:solidFill>
                <a:latin typeface="Aptos Display" panose="020B0004020202020204" pitchFamily="34" charset="0"/>
              </a:rPr>
              <a:t>každodenní podpora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000" dirty="0">
              <a:solidFill>
                <a:srgbClr val="11414D"/>
              </a:solidFill>
              <a:latin typeface="Aptos Display" panose="020B00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11414D"/>
                </a:solidFill>
                <a:latin typeface="Aptos Display" panose="020B0004020202020204" pitchFamily="34" charset="0"/>
              </a:rPr>
              <a:t>smysluplná role a vztahy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rgbClr val="11414D"/>
              </a:solidFill>
              <a:effectLst/>
              <a:latin typeface="Aptos Display" panose="020B00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9DBD0A-BF89-2F9A-A49A-CD582768D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305"/>
            <a:ext cx="3888432" cy="3888432"/>
          </a:xfrm>
          <a:prstGeom prst="rect">
            <a:avLst/>
          </a:prstGeom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B15B9812-2962-688A-27D3-611318DB0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50055"/>
            <a:ext cx="3371207" cy="874111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A915F6A2-5480-092F-95C7-C3712A11B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10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DEEDDB4B-48EA-AED3-49DA-0071F7126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25A13-78C9-7F3D-4EF3-3C3E937BC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39993A-5F90-C321-D7B7-EB6CF0E4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887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B57A39"/>
                </a:solidFill>
              </a:rPr>
              <a:t>Co v praxi pomáhá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334DF4B-C863-0A0E-EFEF-FFCBA8C915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512" y="2181781"/>
            <a:ext cx="4536504" cy="407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11414D"/>
                </a:solidFill>
                <a:latin typeface="Aptos Display" panose="020B0004020202020204" pitchFamily="34" charset="0"/>
              </a:rPr>
              <a:t>malý krok místo velkého skoku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900" dirty="0">
              <a:solidFill>
                <a:srgbClr val="11414D"/>
              </a:solidFill>
              <a:latin typeface="Aptos Display" panose="020B00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11414D"/>
                </a:solidFill>
                <a:latin typeface="Aptos Display" panose="020B0004020202020204" pitchFamily="34" charset="0"/>
              </a:rPr>
              <a:t>společný plán psychiatra a sociální služby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900" dirty="0">
              <a:solidFill>
                <a:srgbClr val="11414D"/>
              </a:solidFill>
              <a:latin typeface="Aptos Display" panose="020B00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11414D"/>
                </a:solidFill>
                <a:latin typeface="Aptos Display" panose="020B0004020202020204" pitchFamily="34" charset="0"/>
              </a:rPr>
              <a:t>terénní a flexibilní podpora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900" dirty="0">
              <a:solidFill>
                <a:srgbClr val="11414D"/>
              </a:solidFill>
              <a:latin typeface="Aptos Display" panose="020B00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11414D"/>
                </a:solidFill>
                <a:latin typeface="Aptos Display" panose="020B0004020202020204" pitchFamily="34" charset="0"/>
              </a:rPr>
              <a:t>krizový plán předem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800" dirty="0">
              <a:solidFill>
                <a:srgbClr val="11414D"/>
              </a:solidFill>
              <a:latin typeface="Aptos Display" panose="020B00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11414D"/>
                </a:solidFill>
                <a:latin typeface="Aptos Display" panose="020B0004020202020204" pitchFamily="34" charset="0"/>
              </a:rPr>
              <a:t>trpělivost a realistická očekávání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11414D"/>
              </a:solidFill>
              <a:effectLst/>
              <a:latin typeface="Aptos Display" panose="020B00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D23B58-7679-0BCB-C40C-956921A7B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4" y="2060848"/>
            <a:ext cx="4464496" cy="44644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D83421C-738E-9ED2-5550-A51A95635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50055"/>
            <a:ext cx="3371207" cy="874111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9974AADF-946F-D583-2904-E1CA7BFA2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10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D95ADE9F-AC29-907F-3DAA-D3F2B5C0D2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5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98D53-9198-B62A-5314-E497FBAA9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AF6D8-AF08-9E92-F624-E47C536A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3" y="7734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B57A39"/>
                </a:solidFill>
              </a:rPr>
              <a:t>Co nám chybí a co je hlavní poselství</a:t>
            </a:r>
            <a:endParaRPr lang="cs-CZ" dirty="0">
              <a:solidFill>
                <a:srgbClr val="B57A39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083231-0554-868C-6129-FC545E88C4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512" y="1250098"/>
            <a:ext cx="4107362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11414D"/>
                </a:solidFill>
                <a:latin typeface="Aptos Display" panose="020B0004020202020204" pitchFamily="34" charset="0"/>
              </a:rPr>
              <a:t>Co chybí: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200" dirty="0">
                <a:solidFill>
                  <a:srgbClr val="11414D"/>
                </a:solidFill>
                <a:latin typeface="Aptos Display" panose="020B0004020202020204" pitchFamily="34" charset="0"/>
              </a:rPr>
              <a:t>dostupné komunitní služby v každém regionu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200" dirty="0">
                <a:solidFill>
                  <a:srgbClr val="11414D"/>
                </a:solidFill>
                <a:latin typeface="Aptos Display" panose="020B0004020202020204" pitchFamily="34" charset="0"/>
              </a:rPr>
              <a:t>bydlení a návazné služby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200" dirty="0">
                <a:solidFill>
                  <a:srgbClr val="11414D"/>
                </a:solidFill>
                <a:latin typeface="Aptos Display" panose="020B0004020202020204" pitchFamily="34" charset="0"/>
              </a:rPr>
              <a:t>pevnější zdravotně-sociální propojení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200" dirty="0">
                <a:solidFill>
                  <a:srgbClr val="11414D"/>
                </a:solidFill>
                <a:latin typeface="Aptos Display" panose="020B0004020202020204" pitchFamily="34" charset="0"/>
              </a:rPr>
              <a:t>čas a kapacita na individuální práci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200" dirty="0">
              <a:solidFill>
                <a:srgbClr val="11414D"/>
              </a:solidFill>
              <a:latin typeface="Aptos Display" panose="020B00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11414D"/>
                </a:solidFill>
                <a:latin typeface="Aptos Display" panose="020B0004020202020204" pitchFamily="34" charset="0"/>
              </a:rPr>
              <a:t>Co si odnést: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200" dirty="0">
                <a:solidFill>
                  <a:srgbClr val="11414D"/>
                </a:solidFill>
                <a:latin typeface="Aptos Display" panose="020B0004020202020204" pitchFamily="34" charset="0"/>
              </a:rPr>
              <a:t>ne každý klient může žít mimo instituci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200" dirty="0">
                <a:solidFill>
                  <a:srgbClr val="11414D"/>
                </a:solidFill>
                <a:latin typeface="Aptos Display" panose="020B0004020202020204" pitchFamily="34" charset="0"/>
              </a:rPr>
              <a:t>ale více klientů by mohlo žít jinak, než žije dnes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200" dirty="0">
                <a:solidFill>
                  <a:srgbClr val="11414D"/>
                </a:solidFill>
                <a:latin typeface="Aptos Display" panose="020B0004020202020204" pitchFamily="34" charset="0"/>
              </a:rPr>
              <a:t>klíčem je síť podpory, ne jedna služba</a:t>
            </a:r>
            <a:endParaRPr kumimoji="0" lang="cs-CZ" altLang="cs-CZ" sz="2200" b="0" i="0" u="none" strike="noStrike" cap="none" normalizeH="0" baseline="0" dirty="0">
              <a:ln>
                <a:noFill/>
              </a:ln>
              <a:solidFill>
                <a:srgbClr val="11414D"/>
              </a:solidFill>
              <a:effectLst/>
              <a:latin typeface="Aptos Display" panose="020B00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96B149-1CCE-CD77-62CF-F7CA7F06E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09" y="1917120"/>
            <a:ext cx="4351801" cy="4414146"/>
          </a:xfrm>
          <a:prstGeom prst="rect">
            <a:avLst/>
          </a:prstGeom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64A68791-D6D4-BEDB-1287-0475A0522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50055"/>
            <a:ext cx="3371207" cy="874111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C2DAF3D3-8FB0-1168-999D-6B940005E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10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72EED93E-1DE7-C197-3BA2-D8A76B750F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7A13227-3C8C-79E3-8B10-DF07A102B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122217"/>
            <a:ext cx="5870864" cy="5839692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62626604-034B-7FF2-1A04-FE4A15130E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50055"/>
            <a:ext cx="3371207" cy="874111"/>
          </a:xfrm>
          <a:prstGeom prst="rect">
            <a:avLst/>
          </a:prstGeom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id="{519ACCE3-55E8-4672-A88F-8B63FB7D8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8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AC716578-75ED-F19C-171E-DD03F94AD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0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CE6DA-73BF-9035-B3CF-06C719AF5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BB575-D841-EEDC-08B4-A591A792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36" y="120982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B57A39"/>
                </a:solidFill>
              </a:rPr>
              <a:t>Zdroje</a:t>
            </a:r>
            <a:endParaRPr lang="cs-CZ" dirty="0">
              <a:solidFill>
                <a:srgbClr val="B57A39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3E1A797-8AF8-3D1C-86E7-7C788D4FC1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512" y="2352596"/>
            <a:ext cx="8352928" cy="37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solidFill>
                  <a:srgbClr val="11414D"/>
                </a:solidFill>
              </a:rPr>
              <a:t>WHO: doporučení k deinstitucionalizaci a komunitním službám. </a:t>
            </a:r>
          </a:p>
          <a:p>
            <a:r>
              <a:rPr lang="cs-CZ" dirty="0">
                <a:solidFill>
                  <a:srgbClr val="11414D"/>
                </a:solidFill>
              </a:rPr>
              <a:t>Reforma psychiatrické péče v ČR a CDZ. </a:t>
            </a:r>
          </a:p>
          <a:p>
            <a:r>
              <a:rPr lang="cs-CZ" dirty="0">
                <a:solidFill>
                  <a:srgbClr val="11414D"/>
                </a:solidFill>
              </a:rPr>
              <a:t>Národní akční plán pro duševní zdraví 2020–2030 a jeho důraz na zotavení, bydlení, zaměstnání a dostupnost služeb v přirozeném prostředí.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00C12D-1DA1-6748-59CF-616E9D951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50055"/>
            <a:ext cx="3371207" cy="874111"/>
          </a:xfrm>
          <a:prstGeom prst="rect">
            <a:avLst/>
          </a:prstGeom>
        </p:spPr>
      </p:pic>
      <p:pic>
        <p:nvPicPr>
          <p:cNvPr id="7" name="Obrázek 8">
            <a:extLst>
              <a:ext uri="{FF2B5EF4-FFF2-40B4-BE49-F238E27FC236}">
                <a16:creationId xmlns:a16="http://schemas.microsoft.com/office/drawing/2014/main" id="{5364967C-2B1A-3E8B-8D17-D87272C59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9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9BAC1518-2088-F616-5077-64921D84A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41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Aptos Display"/>
        <a:ea typeface=""/>
        <a:cs typeface=""/>
      </a:majorFont>
      <a:minorFont>
        <a:latin typeface="Aptos Display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c4dc7a-96f6-4e84-929f-c89f52988990">
      <Terms xmlns="http://schemas.microsoft.com/office/infopath/2007/PartnerControls"/>
    </lcf76f155ced4ddcb4097134ff3c332f>
    <TaxCatchAll xmlns="465fc0ec-1a91-4d34-bd04-43c821ac7329" xsi:nil="true"/>
    <_dlc_DocId xmlns="465fc0ec-1a91-4d34-bd04-43c821ac7329">SCINT-959332274-1573</_dlc_DocId>
    <_dlc_DocIdUrl xmlns="465fc0ec-1a91-4d34-bd04-43c821ac7329">
      <Url>https://sslhana.sharepoint.com/_layouts/15/DocIdRedir.aspx?ID=SCINT-959332274-1573</Url>
      <Description>SCINT-959332274-1573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0A2D56FBFEA944A0AB0164BBE9B91F" ma:contentTypeVersion="15" ma:contentTypeDescription="Vytvoří nový dokument" ma:contentTypeScope="" ma:versionID="b83aa81a06aeb4365055391e7bdc71e5">
  <xsd:schema xmlns:xsd="http://www.w3.org/2001/XMLSchema" xmlns:xs="http://www.w3.org/2001/XMLSchema" xmlns:p="http://schemas.microsoft.com/office/2006/metadata/properties" xmlns:ns2="465fc0ec-1a91-4d34-bd04-43c821ac7329" xmlns:ns3="d5c4dc7a-96f6-4e84-929f-c89f52988990" targetNamespace="http://schemas.microsoft.com/office/2006/metadata/properties" ma:root="true" ma:fieldsID="5cbaeb3f8fe4cfb95d34771afb9cb168" ns2:_="" ns3:_="">
    <xsd:import namespace="465fc0ec-1a91-4d34-bd04-43c821ac7329"/>
    <xsd:import namespace="d5c4dc7a-96f6-4e84-929f-c89f529889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fc0ec-1a91-4d34-bd04-43c821ac73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dexed="tru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701b174-e853-4023-9d1b-92e2771daa4c}" ma:internalName="TaxCatchAll" ma:showField="CatchAllData" ma:web="465fc0ec-1a91-4d34-bd04-43c821ac73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4dc7a-96f6-4e84-929f-c89f529889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d7161f50-a82e-48c8-bf74-ba93949c92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E54BE95-9C13-4600-B8FF-43A5F211AD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2A7262-AB2E-486D-A79B-025E6CD4E849}">
  <ds:schemaRefs>
    <ds:schemaRef ds:uri="http://schemas.microsoft.com/office/2006/metadata/properties"/>
    <ds:schemaRef ds:uri="http://schemas.microsoft.com/office/infopath/2007/PartnerControls"/>
    <ds:schemaRef ds:uri="d5c4dc7a-96f6-4e84-929f-c89f52988990"/>
    <ds:schemaRef ds:uri="465fc0ec-1a91-4d34-bd04-43c821ac7329"/>
  </ds:schemaRefs>
</ds:datastoreItem>
</file>

<file path=customXml/itemProps3.xml><?xml version="1.0" encoding="utf-8"?>
<ds:datastoreItem xmlns:ds="http://schemas.openxmlformats.org/officeDocument/2006/customXml" ds:itemID="{56428364-A1B2-4DB8-B1AA-EC94C37D2B33}"/>
</file>

<file path=customXml/itemProps4.xml><?xml version="1.0" encoding="utf-8"?>
<ds:datastoreItem xmlns:ds="http://schemas.openxmlformats.org/officeDocument/2006/customXml" ds:itemID="{52AAC5CB-70BE-4E43-8A60-41B53F96306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222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Motiv sady Office</vt:lpstr>
      <vt:lpstr>Moderní komunitní psychiatrie a možnosti života mimo instituci</vt:lpstr>
      <vt:lpstr>  Proč dnes mluvíme o životě mimo instituci</vt:lpstr>
      <vt:lpstr>Co je to moderní komunitní psychiatrie</vt:lpstr>
      <vt:lpstr>Čtyři pilíře života mimo instituci</vt:lpstr>
      <vt:lpstr>Co v praxi pomáhá</vt:lpstr>
      <vt:lpstr>Co nám chybí a co je hlavní poselství</vt:lpstr>
      <vt:lpstr>PowerPoint Presentation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Zbranková Marcela | Sociální služby Haná</dc:creator>
  <cp:lastModifiedBy>SYMEDIS PLUS s.r.o.</cp:lastModifiedBy>
  <cp:revision>34</cp:revision>
  <dcterms:created xsi:type="dcterms:W3CDTF">2015-05-26T11:30:55Z</dcterms:created>
  <dcterms:modified xsi:type="dcterms:W3CDTF">2026-04-16T08:08:29Z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0x010100130A2D56FBFEA944A0AB0164BBE9B91F</vt:lpwstr>
  </property>
  <property fmtid="{D5CDD505-2E9C-101B-9397-08002B2CF9AE}" pid="3" name="_dlc_DocIdItemGuid">
    <vt:lpwstr>939f9105-8ebf-4731-87d8-b0047c8d9686</vt:lpwstr>
  </property>
  <property fmtid="{D5CDD505-2E9C-101B-9397-08002B2CF9AE}" pid="4" name="MediaServiceImageTags">
    <vt:lpwstr/>
  </property>
</Properties>
</file>